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3">
  <p:sldMasterIdLst>
    <p:sldMasterId id="2147483672" r:id="rId4"/>
  </p:sldMasterIdLst>
  <p:notesMasterIdLst>
    <p:notesMasterId r:id="rId12"/>
  </p:notesMasterIdLst>
  <p:handoutMasterIdLst>
    <p:handoutMasterId r:id="rId13"/>
  </p:handoutMasterIdLst>
  <p:sldIdLst>
    <p:sldId id="258" r:id="rId5"/>
    <p:sldId id="259" r:id="rId6"/>
    <p:sldId id="261" r:id="rId7"/>
    <p:sldId id="269" r:id="rId8"/>
    <p:sldId id="264" r:id="rId9"/>
    <p:sldId id="265" r:id="rId10"/>
    <p:sldId id="289" r:id="rId11"/>
  </p:sldIdLst>
  <p:sldSz cx="12192000" cy="68580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9"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99"/>
    <a:srgbClr val="000000"/>
    <a:srgbClr val="FF6699"/>
    <a:srgbClr val="FFCCFF"/>
    <a:srgbClr val="FF3399"/>
    <a:srgbClr val="FFCCCC"/>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786" autoAdjust="0"/>
    <p:restoredTop sz="89421" autoAdjust="0"/>
  </p:normalViewPr>
  <p:slideViewPr>
    <p:cSldViewPr snapToGrid="0">
      <p:cViewPr varScale="1">
        <p:scale>
          <a:sx n="99" d="100"/>
          <a:sy n="99" d="100"/>
        </p:scale>
        <p:origin x="1044" y="72"/>
      </p:cViewPr>
      <p:guideLst/>
    </p:cSldViewPr>
  </p:slideViewPr>
  <p:notesTextViewPr>
    <p:cViewPr>
      <p:scale>
        <a:sx n="1" d="1"/>
        <a:sy n="1" d="1"/>
      </p:scale>
      <p:origin x="0" y="0"/>
    </p:cViewPr>
  </p:notesTextViewPr>
  <p:notesViewPr>
    <p:cSldViewPr snapToGrid="0">
      <p:cViewPr varScale="1">
        <p:scale>
          <a:sx n="74" d="100"/>
          <a:sy n="74" d="100"/>
        </p:scale>
        <p:origin x="2202"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391114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787" cy="498693"/>
          </a:xfrm>
          <a:prstGeom prst="rect">
            <a:avLst/>
          </a:prstGeom>
        </p:spPr>
        <p:txBody>
          <a:bodyPr vert="horz" lIns="92236" tIns="46118" rIns="92236" bIns="4611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2236" tIns="46118" rIns="92236" bIns="46118" rtlCol="0"/>
          <a:lstStyle>
            <a:lvl1pPr algn="r">
              <a:defRPr sz="1200"/>
            </a:lvl1pPr>
          </a:lstStyle>
          <a:p>
            <a:fld id="{8E2F92D6-BEC6-48ED-8C0F-6048E71701FA}" type="datetimeFigureOut">
              <a:rPr kumimoji="1" lang="ja-JP" altLang="en-US" smtClean="0"/>
              <a:t>2025/8/26</a:t>
            </a:fld>
            <a:endParaRPr kumimoji="1" lang="ja-JP" altLang="en-US"/>
          </a:p>
        </p:txBody>
      </p:sp>
      <p:sp>
        <p:nvSpPr>
          <p:cNvPr id="4" name="スライド イメージ プレースホルダー 3"/>
          <p:cNvSpPr>
            <a:spLocks noGrp="1" noRot="1" noChangeAspect="1"/>
          </p:cNvSpPr>
          <p:nvPr>
            <p:ph type="sldImg" idx="2"/>
          </p:nvPr>
        </p:nvSpPr>
        <p:spPr>
          <a:xfrm>
            <a:off x="423863" y="1243013"/>
            <a:ext cx="5959475" cy="3352800"/>
          </a:xfrm>
          <a:prstGeom prst="rect">
            <a:avLst/>
          </a:prstGeom>
          <a:noFill/>
          <a:ln w="12700">
            <a:solidFill>
              <a:prstClr val="black"/>
            </a:solidFill>
          </a:ln>
        </p:spPr>
        <p:txBody>
          <a:bodyPr vert="horz" lIns="92236" tIns="46118" rIns="92236" bIns="46118" rtlCol="0" anchor="ctr"/>
          <a:lstStyle/>
          <a:p>
            <a:endParaRPr lang="ja-JP" altLang="en-US"/>
          </a:p>
        </p:txBody>
      </p:sp>
      <p:sp>
        <p:nvSpPr>
          <p:cNvPr id="5" name="ノート プレースホルダー 4"/>
          <p:cNvSpPr>
            <a:spLocks noGrp="1"/>
          </p:cNvSpPr>
          <p:nvPr>
            <p:ph type="body" sz="quarter" idx="3"/>
          </p:nvPr>
        </p:nvSpPr>
        <p:spPr>
          <a:xfrm>
            <a:off x="680721" y="4783307"/>
            <a:ext cx="5445760" cy="3913615"/>
          </a:xfrm>
          <a:prstGeom prst="rect">
            <a:avLst/>
          </a:prstGeom>
        </p:spPr>
        <p:txBody>
          <a:bodyPr vert="horz" lIns="92236" tIns="46118" rIns="92236" bIns="4611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47"/>
            <a:ext cx="2949787" cy="498692"/>
          </a:xfrm>
          <a:prstGeom prst="rect">
            <a:avLst/>
          </a:prstGeom>
        </p:spPr>
        <p:txBody>
          <a:bodyPr vert="horz" lIns="92236" tIns="46118" rIns="92236" bIns="4611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2236" tIns="46118" rIns="92236" bIns="46118" rtlCol="0" anchor="b"/>
          <a:lstStyle>
            <a:lvl1pPr algn="r">
              <a:defRPr sz="1200"/>
            </a:lvl1pPr>
          </a:lstStyle>
          <a:p>
            <a:fld id="{F189B5FC-EC1C-4D14-B085-8A9E6DF9EF5C}" type="slidenum">
              <a:rPr kumimoji="1" lang="ja-JP" altLang="en-US" smtClean="0"/>
              <a:t>‹#›</a:t>
            </a:fld>
            <a:endParaRPr kumimoji="1" lang="ja-JP" altLang="en-US"/>
          </a:p>
        </p:txBody>
      </p:sp>
    </p:spTree>
    <p:extLst>
      <p:ext uri="{BB962C8B-B14F-4D97-AF65-F5344CB8AC3E}">
        <p14:creationId xmlns:p14="http://schemas.microsoft.com/office/powerpoint/2010/main" val="192358678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189B5FC-EC1C-4D14-B085-8A9E6DF9EF5C}" type="slidenum">
              <a:rPr kumimoji="1" lang="ja-JP" altLang="en-US" smtClean="0"/>
              <a:t>1</a:t>
            </a:fld>
            <a:endParaRPr kumimoji="1" lang="ja-JP" altLang="en-US"/>
          </a:p>
        </p:txBody>
      </p:sp>
    </p:spTree>
    <p:extLst>
      <p:ext uri="{BB962C8B-B14F-4D97-AF65-F5344CB8AC3E}">
        <p14:creationId xmlns:p14="http://schemas.microsoft.com/office/powerpoint/2010/main" val="24750922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189B5FC-EC1C-4D14-B085-8A9E6DF9EF5C}" type="slidenum">
              <a:rPr kumimoji="1" lang="ja-JP" altLang="en-US" smtClean="0"/>
              <a:t>3</a:t>
            </a:fld>
            <a:endParaRPr kumimoji="1" lang="ja-JP" altLang="en-US"/>
          </a:p>
        </p:txBody>
      </p:sp>
    </p:spTree>
    <p:extLst>
      <p:ext uri="{BB962C8B-B14F-4D97-AF65-F5344CB8AC3E}">
        <p14:creationId xmlns:p14="http://schemas.microsoft.com/office/powerpoint/2010/main" val="35997194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189B5FC-EC1C-4D14-B085-8A9E6DF9EF5C}" type="slidenum">
              <a:rPr kumimoji="1" lang="ja-JP" altLang="en-US" smtClean="0"/>
              <a:t>4</a:t>
            </a:fld>
            <a:endParaRPr kumimoji="1" lang="ja-JP" altLang="en-US"/>
          </a:p>
        </p:txBody>
      </p:sp>
    </p:spTree>
    <p:extLst>
      <p:ext uri="{BB962C8B-B14F-4D97-AF65-F5344CB8AC3E}">
        <p14:creationId xmlns:p14="http://schemas.microsoft.com/office/powerpoint/2010/main" val="35325804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189B5FC-EC1C-4D14-B085-8A9E6DF9EF5C}" type="slidenum">
              <a:rPr kumimoji="1" lang="ja-JP" altLang="en-US" smtClean="0"/>
              <a:t>5</a:t>
            </a:fld>
            <a:endParaRPr kumimoji="1" lang="ja-JP" altLang="en-US"/>
          </a:p>
        </p:txBody>
      </p:sp>
    </p:spTree>
    <p:extLst>
      <p:ext uri="{BB962C8B-B14F-4D97-AF65-F5344CB8AC3E}">
        <p14:creationId xmlns:p14="http://schemas.microsoft.com/office/powerpoint/2010/main" val="5151193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189B5FC-EC1C-4D14-B085-8A9E6DF9EF5C}" type="slidenum">
              <a:rPr kumimoji="1" lang="ja-JP" altLang="en-US" smtClean="0"/>
              <a:t>6</a:t>
            </a:fld>
            <a:endParaRPr kumimoji="1" lang="ja-JP" altLang="en-US"/>
          </a:p>
        </p:txBody>
      </p:sp>
    </p:spTree>
    <p:extLst>
      <p:ext uri="{BB962C8B-B14F-4D97-AF65-F5344CB8AC3E}">
        <p14:creationId xmlns:p14="http://schemas.microsoft.com/office/powerpoint/2010/main" val="37606957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734110D-1A16-46A4-8E69-4472426849B4}" type="datetime1">
              <a:rPr kumimoji="1" lang="ja-JP" altLang="en-US" smtClean="0"/>
              <a:t>2025/8/26</a:t>
            </a:fld>
            <a:endParaRPr kumimoji="1" lang="ja-JP" altLang="en-US"/>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a:xfrm>
            <a:off x="4556241" y="6492813"/>
            <a:ext cx="7635759" cy="365125"/>
          </a:xfrm>
        </p:spPr>
        <p:txBody>
          <a:bodyPr/>
          <a:lstStyle/>
          <a:p>
            <a:r>
              <a:rPr kumimoji="1" lang="en-US" altLang="ja-JP" dirty="0"/>
              <a:t>2024/04/21 ver2.2</a:t>
            </a:r>
            <a:r>
              <a:rPr kumimoji="1" lang="ja-JP" altLang="en-US" dirty="0"/>
              <a:t>　　　</a:t>
            </a:r>
            <a:r>
              <a:rPr kumimoji="1" lang="en-US" altLang="ja-JP" dirty="0"/>
              <a:t>©Japan System Techniques </a:t>
            </a:r>
            <a:r>
              <a:rPr kumimoji="1" lang="en-US" altLang="ja-JP" dirty="0" err="1"/>
              <a:t>Co.,Ltd</a:t>
            </a:r>
            <a:r>
              <a:rPr kumimoji="1" lang="en-US" altLang="ja-JP" dirty="0"/>
              <a:t>. All Rights Reserved.</a:t>
            </a:r>
            <a:fld id="{A7E74FFC-D8EC-4BE2-B6E1-5C89E26030DC}" type="slidenum">
              <a:rPr kumimoji="1" lang="ja-JP" altLang="en-US" smtClean="0"/>
              <a:pPr/>
              <a:t>‹#›</a:t>
            </a:fld>
            <a:endParaRPr kumimoji="1" lang="ja-JP" altLang="en-US" dirty="0"/>
          </a:p>
        </p:txBody>
      </p:sp>
    </p:spTree>
    <p:extLst>
      <p:ext uri="{BB962C8B-B14F-4D97-AF65-F5344CB8AC3E}">
        <p14:creationId xmlns:p14="http://schemas.microsoft.com/office/powerpoint/2010/main" val="571199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183C227-633D-4560-8CD2-826DB8465EF9}" type="datetime1">
              <a:rPr kumimoji="1" lang="ja-JP" altLang="en-US" smtClean="0"/>
              <a:t>2025/8/26</a:t>
            </a:fld>
            <a:endParaRPr kumimoji="1" lang="ja-JP" altLang="en-US"/>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a:xfrm>
            <a:off x="4556241" y="6492875"/>
            <a:ext cx="7635759" cy="365125"/>
          </a:xfrm>
        </p:spPr>
        <p:txBody>
          <a:bodyPr/>
          <a:lstStyle/>
          <a:p>
            <a:r>
              <a:rPr kumimoji="1" lang="en-US" altLang="ja-JP" dirty="0"/>
              <a:t>2024/04/21 ver2.2</a:t>
            </a:r>
            <a:r>
              <a:rPr kumimoji="1" lang="ja-JP" altLang="en-US" dirty="0"/>
              <a:t>　　　</a:t>
            </a:r>
            <a:r>
              <a:rPr kumimoji="1" lang="en-US" altLang="ja-JP" dirty="0"/>
              <a:t>©Japan System Techniques </a:t>
            </a:r>
            <a:r>
              <a:rPr kumimoji="1" lang="en-US" altLang="ja-JP" dirty="0" err="1"/>
              <a:t>Co.,Ltd</a:t>
            </a:r>
            <a:r>
              <a:rPr kumimoji="1" lang="en-US" altLang="ja-JP" dirty="0"/>
              <a:t>. All Rights Reserved.</a:t>
            </a:r>
            <a:fld id="{A7E74FFC-D8EC-4BE2-B6E1-5C89E26030DC}" type="slidenum">
              <a:rPr kumimoji="1" lang="ja-JP" altLang="en-US" smtClean="0"/>
              <a:pPr/>
              <a:t>‹#›</a:t>
            </a:fld>
            <a:endParaRPr kumimoji="1" lang="ja-JP" altLang="en-US" dirty="0"/>
          </a:p>
        </p:txBody>
      </p:sp>
    </p:spTree>
    <p:extLst>
      <p:ext uri="{BB962C8B-B14F-4D97-AF65-F5344CB8AC3E}">
        <p14:creationId xmlns:p14="http://schemas.microsoft.com/office/powerpoint/2010/main" val="1586312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9DFB042-390B-4637-B0A7-581B63E80AD9}" type="datetime1">
              <a:rPr kumimoji="1" lang="ja-JP" altLang="en-US" smtClean="0"/>
              <a:t>2025/8/26</a:t>
            </a:fld>
            <a:endParaRPr kumimoji="1" lang="ja-JP" altLang="en-US"/>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a:xfrm>
            <a:off x="4556241" y="6492875"/>
            <a:ext cx="7635759" cy="365125"/>
          </a:xfrm>
        </p:spPr>
        <p:txBody>
          <a:bodyPr/>
          <a:lstStyle/>
          <a:p>
            <a:r>
              <a:rPr kumimoji="1" lang="en-US" altLang="ja-JP" dirty="0"/>
              <a:t>2024/04/21 ver2.2</a:t>
            </a:r>
            <a:r>
              <a:rPr kumimoji="1" lang="ja-JP" altLang="en-US" dirty="0"/>
              <a:t>　　　</a:t>
            </a:r>
            <a:r>
              <a:rPr kumimoji="1" lang="en-US" altLang="ja-JP" dirty="0"/>
              <a:t>©Japan System Techniques </a:t>
            </a:r>
            <a:r>
              <a:rPr kumimoji="1" lang="en-US" altLang="ja-JP" dirty="0" err="1"/>
              <a:t>Co.,Ltd</a:t>
            </a:r>
            <a:r>
              <a:rPr kumimoji="1" lang="en-US" altLang="ja-JP" dirty="0"/>
              <a:t>. All Rights Reserved.</a:t>
            </a:r>
            <a:fld id="{A7E74FFC-D8EC-4BE2-B6E1-5C89E26030DC}" type="slidenum">
              <a:rPr kumimoji="1" lang="ja-JP" altLang="en-US" smtClean="0"/>
              <a:pPr/>
              <a:t>‹#›</a:t>
            </a:fld>
            <a:endParaRPr kumimoji="1" lang="ja-JP" altLang="en-US" dirty="0"/>
          </a:p>
        </p:txBody>
      </p:sp>
    </p:spTree>
    <p:extLst>
      <p:ext uri="{BB962C8B-B14F-4D97-AF65-F5344CB8AC3E}">
        <p14:creationId xmlns:p14="http://schemas.microsoft.com/office/powerpoint/2010/main" val="1003610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1826E58-662E-4DDB-AD19-34BD4B913209}" type="datetime1">
              <a:rPr kumimoji="1" lang="ja-JP" altLang="en-US" smtClean="0"/>
              <a:t>2025/8/26</a:t>
            </a:fld>
            <a:endParaRPr kumimoji="1" lang="ja-JP" altLang="en-US"/>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a:xfrm>
            <a:off x="4556241" y="6492875"/>
            <a:ext cx="7635759" cy="365125"/>
          </a:xfrm>
        </p:spPr>
        <p:txBody>
          <a:bodyPr/>
          <a:lstStyle/>
          <a:p>
            <a:r>
              <a:rPr kumimoji="1" lang="en-US" altLang="ja-JP" dirty="0"/>
              <a:t>2024/04/21 ver2.2</a:t>
            </a:r>
            <a:r>
              <a:rPr kumimoji="1" lang="ja-JP" altLang="en-US" dirty="0"/>
              <a:t>　　　</a:t>
            </a:r>
            <a:r>
              <a:rPr kumimoji="1" lang="en-US" altLang="ja-JP" dirty="0"/>
              <a:t>©Japan System Techniques </a:t>
            </a:r>
            <a:r>
              <a:rPr kumimoji="1" lang="en-US" altLang="ja-JP" dirty="0" err="1"/>
              <a:t>Co.,Ltd</a:t>
            </a:r>
            <a:r>
              <a:rPr kumimoji="1" lang="en-US" altLang="ja-JP" dirty="0"/>
              <a:t>. All Rights Reserved.</a:t>
            </a:r>
            <a:endParaRPr kumimoji="1" lang="ja-JP" altLang="en-US" dirty="0"/>
          </a:p>
          <a:p>
            <a:fld id="{A7E74FFC-D8EC-4BE2-B6E1-5C89E26030DC}" type="slidenum">
              <a:rPr kumimoji="1" lang="ja-JP" altLang="en-US" smtClean="0"/>
              <a:pPr/>
              <a:t>‹#›</a:t>
            </a:fld>
            <a:endParaRPr kumimoji="1" lang="ja-JP" altLang="en-US" dirty="0"/>
          </a:p>
        </p:txBody>
      </p:sp>
    </p:spTree>
    <p:extLst>
      <p:ext uri="{BB962C8B-B14F-4D97-AF65-F5344CB8AC3E}">
        <p14:creationId xmlns:p14="http://schemas.microsoft.com/office/powerpoint/2010/main" val="14750879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A90C617-F50C-40AC-9E32-62FB59C8AEBA}" type="datetime1">
              <a:rPr kumimoji="1" lang="ja-JP" altLang="en-US" smtClean="0"/>
              <a:t>2025/8/26</a:t>
            </a:fld>
            <a:endParaRPr kumimoji="1" lang="ja-JP" altLang="en-US"/>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a:xfrm>
            <a:off x="4556241" y="6492875"/>
            <a:ext cx="7635759" cy="365125"/>
          </a:xfrm>
        </p:spPr>
        <p:txBody>
          <a:bodyPr/>
          <a:lstStyle/>
          <a:p>
            <a:r>
              <a:rPr kumimoji="1" lang="en-US" altLang="ja-JP" dirty="0"/>
              <a:t>2024/04/21 ver2.2</a:t>
            </a:r>
            <a:r>
              <a:rPr kumimoji="1" lang="ja-JP" altLang="en-US" dirty="0"/>
              <a:t>　　　</a:t>
            </a:r>
            <a:r>
              <a:rPr kumimoji="1" lang="en-US" altLang="ja-JP" dirty="0"/>
              <a:t>©Japan System Techniques </a:t>
            </a:r>
            <a:r>
              <a:rPr kumimoji="1" lang="en-US" altLang="ja-JP" dirty="0" err="1"/>
              <a:t>Co.,Ltd</a:t>
            </a:r>
            <a:r>
              <a:rPr kumimoji="1" lang="en-US" altLang="ja-JP" dirty="0"/>
              <a:t>. All Rights Reserved.</a:t>
            </a:r>
            <a:fld id="{A7E74FFC-D8EC-4BE2-B6E1-5C89E26030DC}" type="slidenum">
              <a:rPr kumimoji="1" lang="ja-JP" altLang="en-US" smtClean="0"/>
              <a:pPr/>
              <a:t>‹#›</a:t>
            </a:fld>
            <a:endParaRPr kumimoji="1" lang="ja-JP" altLang="en-US" dirty="0"/>
          </a:p>
        </p:txBody>
      </p:sp>
    </p:spTree>
    <p:extLst>
      <p:ext uri="{BB962C8B-B14F-4D97-AF65-F5344CB8AC3E}">
        <p14:creationId xmlns:p14="http://schemas.microsoft.com/office/powerpoint/2010/main" val="2692067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9CB4D06-C48C-4B5C-B2F8-BD50353820EF}" type="datetime1">
              <a:rPr kumimoji="1" lang="ja-JP" altLang="en-US" smtClean="0"/>
              <a:t>2025/8/26</a:t>
            </a:fld>
            <a:endParaRPr kumimoji="1" lang="ja-JP" altLang="en-US"/>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a:xfrm>
            <a:off x="4556241" y="6492875"/>
            <a:ext cx="7635759" cy="365125"/>
          </a:xfrm>
        </p:spPr>
        <p:txBody>
          <a:bodyPr/>
          <a:lstStyle/>
          <a:p>
            <a:r>
              <a:rPr kumimoji="1" lang="en-US" altLang="ja-JP" dirty="0"/>
              <a:t>2024/04/21 ver2.2</a:t>
            </a:r>
            <a:r>
              <a:rPr kumimoji="1" lang="ja-JP" altLang="en-US" dirty="0"/>
              <a:t>　　　</a:t>
            </a:r>
            <a:r>
              <a:rPr kumimoji="1" lang="en-US" altLang="ja-JP" dirty="0"/>
              <a:t>©Japan System Techniques </a:t>
            </a:r>
            <a:r>
              <a:rPr kumimoji="1" lang="en-US" altLang="ja-JP" dirty="0" err="1"/>
              <a:t>Co.,Ltd</a:t>
            </a:r>
            <a:r>
              <a:rPr kumimoji="1" lang="en-US" altLang="ja-JP" dirty="0"/>
              <a:t>. All Rights Reserved.</a:t>
            </a:r>
            <a:fld id="{A7E74FFC-D8EC-4BE2-B6E1-5C89E26030DC}" type="slidenum">
              <a:rPr kumimoji="1" lang="ja-JP" altLang="en-US" smtClean="0"/>
              <a:pPr/>
              <a:t>‹#›</a:t>
            </a:fld>
            <a:endParaRPr kumimoji="1" lang="ja-JP" altLang="en-US" dirty="0"/>
          </a:p>
        </p:txBody>
      </p:sp>
    </p:spTree>
    <p:extLst>
      <p:ext uri="{BB962C8B-B14F-4D97-AF65-F5344CB8AC3E}">
        <p14:creationId xmlns:p14="http://schemas.microsoft.com/office/powerpoint/2010/main" val="12076191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B00EA5-C63E-4D10-846B-3A15CDD2BA6E}" type="datetime1">
              <a:rPr kumimoji="1" lang="ja-JP" altLang="en-US" smtClean="0"/>
              <a:t>2025/8/26</a:t>
            </a:fld>
            <a:endParaRPr kumimoji="1" lang="ja-JP" altLang="en-US"/>
          </a:p>
        </p:txBody>
      </p:sp>
      <p:sp>
        <p:nvSpPr>
          <p:cNvPr id="3" name="Footer Placeholder 2"/>
          <p:cNvSpPr>
            <a:spLocks noGrp="1"/>
          </p:cNvSpPr>
          <p:nvPr>
            <p:ph type="ftr" sz="quarter" idx="11"/>
          </p:nvPr>
        </p:nvSpPr>
        <p:spPr/>
        <p:txBody>
          <a:bodyPr/>
          <a:lstStyle/>
          <a:p>
            <a:fld id="{A7E74FFC-D8EC-4BE2-B6E1-5C89E26030DC}" type="slidenum">
              <a:rPr kumimoji="1" lang="ja-JP" altLang="en-US" smtClean="0"/>
              <a:pPr/>
              <a:t>‹#›</a:t>
            </a:fld>
            <a:endParaRPr kumimoji="1" lang="ja-JP" altLang="en-US" dirty="0"/>
          </a:p>
        </p:txBody>
      </p:sp>
      <p:sp>
        <p:nvSpPr>
          <p:cNvPr id="4" name="Slide Number Placeholder 3"/>
          <p:cNvSpPr>
            <a:spLocks noGrp="1"/>
          </p:cNvSpPr>
          <p:nvPr>
            <p:ph type="sldNum" sz="quarter" idx="12"/>
          </p:nvPr>
        </p:nvSpPr>
        <p:spPr>
          <a:xfrm>
            <a:off x="4660777" y="6173787"/>
            <a:ext cx="7422952" cy="365125"/>
          </a:xfrm>
        </p:spPr>
        <p:txBody>
          <a:bodyPr/>
          <a:lstStyle/>
          <a:p>
            <a:r>
              <a:rPr kumimoji="1" lang="en-US" altLang="ja-JP" dirty="0"/>
              <a:t>2024/04/21 ver2.2</a:t>
            </a:r>
            <a:r>
              <a:rPr kumimoji="1" lang="ja-JP" altLang="en-US" dirty="0"/>
              <a:t>　　　</a:t>
            </a:r>
            <a:r>
              <a:rPr kumimoji="1" lang="en-US" altLang="ja-JP" dirty="0"/>
              <a:t>©Japan System Techniques </a:t>
            </a:r>
            <a:r>
              <a:rPr kumimoji="1" lang="en-US" altLang="ja-JP" dirty="0" err="1"/>
              <a:t>Co.,Ltd</a:t>
            </a:r>
            <a:r>
              <a:rPr kumimoji="1" lang="en-US" altLang="ja-JP" dirty="0"/>
              <a:t>. All Rights Reserved.</a:t>
            </a:r>
            <a:fld id="{A7E74FFC-D8EC-4BE2-B6E1-5C89E26030DC}" type="slidenum">
              <a:rPr kumimoji="1" lang="ja-JP" altLang="en-US" smtClean="0"/>
              <a:pPr/>
              <a:t>‹#›</a:t>
            </a:fld>
            <a:endParaRPr kumimoji="1" lang="ja-JP" altLang="en-US" dirty="0"/>
          </a:p>
        </p:txBody>
      </p:sp>
    </p:spTree>
    <p:extLst>
      <p:ext uri="{BB962C8B-B14F-4D97-AF65-F5344CB8AC3E}">
        <p14:creationId xmlns:p14="http://schemas.microsoft.com/office/powerpoint/2010/main" val="1398580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B51334-4AC7-4EB7-8637-53DF4BBD5863}" type="datetime1">
              <a:rPr kumimoji="1" lang="ja-JP" altLang="en-US" smtClean="0"/>
              <a:t>2025/8/26</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4456590" y="6356350"/>
            <a:ext cx="7635759" cy="365125"/>
          </a:xfrm>
          <a:prstGeom prst="rect">
            <a:avLst/>
          </a:prstGeom>
        </p:spPr>
        <p:txBody>
          <a:bodyPr vert="horz" lIns="91440" tIns="45720" rIns="91440" bIns="45720" rtlCol="0" anchor="ctr"/>
          <a:lstStyle>
            <a:lvl1pPr algn="r">
              <a:defRPr sz="1200">
                <a:solidFill>
                  <a:schemeClr val="tx1">
                    <a:tint val="75000"/>
                  </a:schemeClr>
                </a:solidFill>
                <a:latin typeface="Meiryo UI" panose="020B0604030504040204" pitchFamily="50" charset="-128"/>
                <a:ea typeface="Meiryo UI" panose="020B0604030504040204" pitchFamily="50" charset="-128"/>
              </a:defRPr>
            </a:lvl1pPr>
          </a:lstStyle>
          <a:p>
            <a:r>
              <a:rPr kumimoji="1" lang="en-US" altLang="ja-JP" dirty="0"/>
              <a:t>2024/04/21 ver2.2</a:t>
            </a:r>
            <a:r>
              <a:rPr kumimoji="1" lang="ja-JP" altLang="en-US" dirty="0"/>
              <a:t>　　　</a:t>
            </a:r>
            <a:r>
              <a:rPr kumimoji="1" lang="en-US" altLang="ja-JP" dirty="0"/>
              <a:t>Copyright (C)Japan System Techniques </a:t>
            </a:r>
            <a:r>
              <a:rPr kumimoji="1" lang="en-US" altLang="ja-JP" dirty="0" err="1"/>
              <a:t>Co.,Ltd</a:t>
            </a:r>
            <a:r>
              <a:rPr kumimoji="1" lang="en-US" altLang="ja-JP" dirty="0"/>
              <a:t>. All Rights Reserved.</a:t>
            </a:r>
            <a:endParaRPr kumimoji="1" lang="ja-JP" altLang="en-US" dirty="0"/>
          </a:p>
          <a:p>
            <a:fld id="{A7E74FFC-D8EC-4BE2-B6E1-5C89E26030DC}" type="slidenum">
              <a:rPr kumimoji="1" lang="ja-JP" altLang="en-US" smtClean="0"/>
              <a:pPr/>
              <a:t>‹#›</a:t>
            </a:fld>
            <a:endParaRPr kumimoji="1" lang="ja-JP" altLang="en-US" dirty="0"/>
          </a:p>
        </p:txBody>
      </p:sp>
    </p:spTree>
    <p:extLst>
      <p:ext uri="{BB962C8B-B14F-4D97-AF65-F5344CB8AC3E}">
        <p14:creationId xmlns:p14="http://schemas.microsoft.com/office/powerpoint/2010/main" val="270109312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Lst>
  <p:hf sldNum="0" hd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2.png"/><Relationship Id="rId7"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1.png"/><Relationship Id="rId4" Type="http://schemas.openxmlformats.org/officeDocument/2006/relationships/hyperlink" Target="https://ibss.jp/portal/signup.ibss"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1.png"/><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3511329"/>
            <a:ext cx="12192000" cy="111103"/>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 name="テキスト ボックス 3">
            <a:extLst>
              <a:ext uri="{FF2B5EF4-FFF2-40B4-BE49-F238E27FC236}">
                <a16:creationId xmlns:a16="http://schemas.microsoft.com/office/drawing/2014/main" id="{C1165547-DF3A-4694-9097-2BDAF2003713}"/>
              </a:ext>
            </a:extLst>
          </p:cNvPr>
          <p:cNvSpPr txBox="1"/>
          <p:nvPr/>
        </p:nvSpPr>
        <p:spPr>
          <a:xfrm>
            <a:off x="950027" y="2680332"/>
            <a:ext cx="11030708" cy="738664"/>
          </a:xfrm>
          <a:prstGeom prst="rect">
            <a:avLst/>
          </a:prstGeom>
          <a:noFill/>
        </p:spPr>
        <p:txBody>
          <a:bodyPr wrap="square" lIns="0" tIns="0" rIns="0" bIns="0" rtlCol="0">
            <a:spAutoFit/>
          </a:bodyPr>
          <a:lstStyle/>
          <a:p>
            <a:r>
              <a:rPr lang="ja-JP" altLang="en-US" sz="4800" b="1" dirty="0">
                <a:latin typeface="Meiryo UI" panose="020B0604030504040204" pitchFamily="50" charset="-128"/>
                <a:ea typeface="Meiryo UI" panose="020B0604030504040204" pitchFamily="50" charset="-128"/>
                <a:cs typeface="Segoe UI" panose="020B0502040204020203" pitchFamily="34" charset="0"/>
              </a:rPr>
              <a:t>被扶養者再認定　初回ログインマニュアル</a:t>
            </a:r>
          </a:p>
        </p:txBody>
      </p:sp>
      <p:sp>
        <p:nvSpPr>
          <p:cNvPr id="6" name="長方形 54">
            <a:extLst>
              <a:ext uri="{FF2B5EF4-FFF2-40B4-BE49-F238E27FC236}">
                <a16:creationId xmlns:a16="http://schemas.microsoft.com/office/drawing/2014/main" id="{6BBBCB2E-F413-4381-8378-02FDC20EA4F6}"/>
              </a:ext>
            </a:extLst>
          </p:cNvPr>
          <p:cNvSpPr/>
          <p:nvPr/>
        </p:nvSpPr>
        <p:spPr>
          <a:xfrm>
            <a:off x="8907332" y="3714765"/>
            <a:ext cx="2908856" cy="369332"/>
          </a:xfrm>
          <a:prstGeom prst="rect">
            <a:avLst/>
          </a:prstGeom>
        </p:spPr>
        <p:txBody>
          <a:bodyPr wrap="square" lIns="0" tIns="0" rIns="0" bIns="0" rtlCol="0">
            <a:spAutoFit/>
          </a:bodyPr>
          <a:lstStyle/>
          <a:p>
            <a:r>
              <a:rPr lang="ja-JP" altLang="en-US" sz="2400" dirty="0">
                <a:latin typeface="Meiryo UI" panose="020B0604030504040204" pitchFamily="50" charset="-128"/>
                <a:ea typeface="Meiryo UI" panose="020B0604030504040204" pitchFamily="50" charset="-128"/>
                <a:cs typeface="Segoe UI" panose="020B0502040204020203" pitchFamily="34" charset="0"/>
              </a:rPr>
              <a:t>　</a:t>
            </a:r>
            <a:r>
              <a:rPr lang="en-US" altLang="ja-JP" sz="2400" dirty="0">
                <a:latin typeface="Meiryo UI" panose="020B0604030504040204" pitchFamily="50" charset="-128"/>
                <a:ea typeface="Meiryo UI" panose="020B0604030504040204" pitchFamily="50" charset="-128"/>
                <a:cs typeface="Segoe UI" panose="020B0502040204020203" pitchFamily="34" charset="0"/>
              </a:rPr>
              <a:t>HOYA</a:t>
            </a:r>
            <a:r>
              <a:rPr lang="ja-JP" altLang="en-US" sz="2400" dirty="0">
                <a:latin typeface="Meiryo UI" panose="020B0604030504040204" pitchFamily="50" charset="-128"/>
                <a:ea typeface="Meiryo UI" panose="020B0604030504040204" pitchFamily="50" charset="-128"/>
                <a:cs typeface="Segoe UI" panose="020B0502040204020203" pitchFamily="34" charset="0"/>
              </a:rPr>
              <a:t>健康保険組合</a:t>
            </a:r>
            <a:endParaRPr lang="en-US" altLang="ja-JP" sz="2400" dirty="0">
              <a:latin typeface="Meiryo UI" panose="020B0604030504040204" pitchFamily="50" charset="-128"/>
              <a:ea typeface="Meiryo UI" panose="020B0604030504040204" pitchFamily="50" charset="-128"/>
              <a:cs typeface="Segoe UI" panose="020B0502040204020203" pitchFamily="34" charset="0"/>
            </a:endParaRPr>
          </a:p>
        </p:txBody>
      </p:sp>
      <p:sp>
        <p:nvSpPr>
          <p:cNvPr id="8" name="フッター プレースホルダー 4">
            <a:extLst>
              <a:ext uri="{FF2B5EF4-FFF2-40B4-BE49-F238E27FC236}">
                <a16:creationId xmlns:a16="http://schemas.microsoft.com/office/drawing/2014/main" id="{3B0A5905-4BE9-4A86-52EC-33A97D29BB3B}"/>
              </a:ext>
            </a:extLst>
          </p:cNvPr>
          <p:cNvSpPr>
            <a:spLocks noGrp="1"/>
          </p:cNvSpPr>
          <p:nvPr>
            <p:ph type="ftr" sz="quarter" idx="11"/>
          </p:nvPr>
        </p:nvSpPr>
        <p:spPr>
          <a:xfrm>
            <a:off x="3876675" y="6642099"/>
            <a:ext cx="8315325" cy="215901"/>
          </a:xfrm>
        </p:spPr>
        <p:txBody>
          <a:bodyPr/>
          <a:lstStyle/>
          <a:p>
            <a:pPr algn="r"/>
            <a:r>
              <a:rPr kumimoji="1" lang="en-US" altLang="ja-JP" sz="1000" dirty="0"/>
              <a:t>2024/04/21 ver2.2</a:t>
            </a:r>
            <a:r>
              <a:rPr kumimoji="1" lang="ja-JP" altLang="en-US" sz="1000" dirty="0"/>
              <a:t>　　　</a:t>
            </a:r>
            <a:r>
              <a:rPr kumimoji="1" lang="en-US" altLang="ja-JP" sz="1000" dirty="0"/>
              <a:t>©Japan System Techniques </a:t>
            </a:r>
            <a:r>
              <a:rPr kumimoji="1" lang="en-US" altLang="ja-JP" sz="1000" dirty="0" err="1"/>
              <a:t>Co.,Ltd</a:t>
            </a:r>
            <a:r>
              <a:rPr kumimoji="1" lang="en-US" altLang="ja-JP" sz="1000" dirty="0"/>
              <a:t>. All Rights Reserved.</a:t>
            </a:r>
            <a:endParaRPr kumimoji="1" lang="ja-JP" altLang="en-US" sz="1000" dirty="0"/>
          </a:p>
        </p:txBody>
      </p:sp>
    </p:spTree>
    <p:extLst>
      <p:ext uri="{BB962C8B-B14F-4D97-AF65-F5344CB8AC3E}">
        <p14:creationId xmlns:p14="http://schemas.microsoft.com/office/powerpoint/2010/main" val="38608193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750544"/>
            <a:ext cx="12192000" cy="111103"/>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
        <p:nvSpPr>
          <p:cNvPr id="5" name="正方形/長方形 4">
            <a:extLst>
              <a:ext uri="{FF2B5EF4-FFF2-40B4-BE49-F238E27FC236}">
                <a16:creationId xmlns:a16="http://schemas.microsoft.com/office/drawing/2014/main" id="{FD3DEB40-D28E-48A3-A740-A0BFEF32C7CF}"/>
              </a:ext>
            </a:extLst>
          </p:cNvPr>
          <p:cNvSpPr/>
          <p:nvPr/>
        </p:nvSpPr>
        <p:spPr>
          <a:xfrm>
            <a:off x="528320" y="859927"/>
            <a:ext cx="10745931" cy="28046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2400" dirty="0">
                <a:solidFill>
                  <a:schemeClr val="tx1"/>
                </a:solidFill>
                <a:latin typeface="BIZ UDPゴシック" panose="020B0400000000000000" pitchFamily="50" charset="-128"/>
                <a:ea typeface="BIZ UDPゴシック" panose="020B0400000000000000" pitchFamily="50" charset="-128"/>
              </a:rPr>
              <a:t>1.</a:t>
            </a:r>
            <a:r>
              <a:rPr kumimoji="1" lang="ja-JP" altLang="en-US" sz="2400" dirty="0">
                <a:solidFill>
                  <a:schemeClr val="tx1"/>
                </a:solidFill>
                <a:latin typeface="BIZ UDPゴシック" panose="020B0400000000000000" pitchFamily="50" charset="-128"/>
                <a:ea typeface="BIZ UDPゴシック" panose="020B0400000000000000" pitchFamily="50" charset="-128"/>
              </a:rPr>
              <a:t>　ログインについて</a:t>
            </a:r>
            <a:r>
              <a:rPr kumimoji="1" lang="en-US" altLang="ja-JP" sz="2400" dirty="0">
                <a:solidFill>
                  <a:schemeClr val="tx1"/>
                </a:solidFill>
                <a:latin typeface="BIZ UDPゴシック" panose="020B0400000000000000" pitchFamily="50" charset="-128"/>
                <a:ea typeface="BIZ UDPゴシック" panose="020B0400000000000000" pitchFamily="50" charset="-128"/>
              </a:rPr>
              <a:t>						</a:t>
            </a:r>
            <a:r>
              <a:rPr kumimoji="1" lang="ja-JP" altLang="en-US" sz="2400" dirty="0">
                <a:solidFill>
                  <a:schemeClr val="tx1"/>
                </a:solidFill>
                <a:latin typeface="BIZ UDPゴシック" panose="020B0400000000000000" pitchFamily="50" charset="-128"/>
                <a:ea typeface="BIZ UDPゴシック" panose="020B0400000000000000" pitchFamily="50" charset="-128"/>
              </a:rPr>
              <a:t>　　　      ・・・</a:t>
            </a:r>
            <a:r>
              <a:rPr kumimoji="1" lang="en-US" altLang="ja-JP" sz="2400" dirty="0">
                <a:solidFill>
                  <a:schemeClr val="tx1"/>
                </a:solidFill>
                <a:latin typeface="BIZ UDPゴシック" panose="020B0400000000000000" pitchFamily="50" charset="-128"/>
                <a:ea typeface="BIZ UDPゴシック" panose="020B0400000000000000" pitchFamily="50" charset="-128"/>
              </a:rPr>
              <a:t>P</a:t>
            </a:r>
            <a:r>
              <a:rPr kumimoji="1" lang="ja-JP" altLang="en-US" sz="2400" dirty="0">
                <a:solidFill>
                  <a:schemeClr val="tx1"/>
                </a:solidFill>
                <a:latin typeface="BIZ UDPゴシック" panose="020B0400000000000000" pitchFamily="50" charset="-128"/>
                <a:ea typeface="BIZ UDPゴシック" panose="020B0400000000000000" pitchFamily="50" charset="-128"/>
              </a:rPr>
              <a:t>  </a:t>
            </a:r>
            <a:r>
              <a:rPr kumimoji="1" lang="en-US" altLang="ja-JP" sz="2400">
                <a:solidFill>
                  <a:schemeClr val="tx1"/>
                </a:solidFill>
                <a:latin typeface="BIZ UDPゴシック" panose="020B0400000000000000" pitchFamily="50" charset="-128"/>
                <a:ea typeface="BIZ UDPゴシック" panose="020B0400000000000000" pitchFamily="50" charset="-128"/>
              </a:rPr>
              <a:t>3</a:t>
            </a:r>
            <a:endParaRPr kumimoji="1" lang="ja-JP" altLang="en-US" sz="2400" dirty="0">
              <a:solidFill>
                <a:schemeClr val="tx1"/>
              </a:solidFill>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98C1F313-0337-4A58-A5DD-251410C29D42}"/>
              </a:ext>
            </a:extLst>
          </p:cNvPr>
          <p:cNvSpPr txBox="1"/>
          <p:nvPr/>
        </p:nvSpPr>
        <p:spPr>
          <a:xfrm>
            <a:off x="1641119" y="144106"/>
            <a:ext cx="5089743" cy="606438"/>
          </a:xfrm>
          <a:prstGeom prst="rect">
            <a:avLst/>
          </a:prstGeom>
          <a:noFill/>
        </p:spPr>
        <p:txBody>
          <a:bodyPr wrap="square" rtlCol="0" anchor="ctr">
            <a:noAutofit/>
          </a:bodyPr>
          <a:lstStyle/>
          <a:p>
            <a:r>
              <a:rPr lang="ja-JP" altLang="en-US" sz="2800" b="1" dirty="0">
                <a:latin typeface="BIZ UDPゴシック" panose="020B0400000000000000" pitchFamily="50" charset="-128"/>
                <a:ea typeface="BIZ UDPゴシック" panose="020B0400000000000000" pitchFamily="50" charset="-128"/>
              </a:rPr>
              <a:t>目次</a:t>
            </a:r>
            <a:endParaRPr lang="en-US" altLang="ja-JP" sz="2800" b="1" dirty="0">
              <a:latin typeface="BIZ UDPゴシック" panose="020B0400000000000000" pitchFamily="50" charset="-128"/>
              <a:ea typeface="BIZ UDPゴシック" panose="020B0400000000000000" pitchFamily="50" charset="-128"/>
            </a:endParaRPr>
          </a:p>
        </p:txBody>
      </p:sp>
      <p:pic>
        <p:nvPicPr>
          <p:cNvPr id="7" name="図 6" descr="背景パターン&#10;&#10;低い精度で自動的に生成された説明">
            <a:extLst>
              <a:ext uri="{FF2B5EF4-FFF2-40B4-BE49-F238E27FC236}">
                <a16:creationId xmlns:a16="http://schemas.microsoft.com/office/drawing/2014/main" id="{681F7F46-244C-4181-8C37-FCFE163925CC}"/>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2484" t="27035" r="67325" b="24696"/>
          <a:stretch/>
        </p:blipFill>
        <p:spPr>
          <a:xfrm>
            <a:off x="187147" y="226710"/>
            <a:ext cx="1266825" cy="441230"/>
          </a:xfrm>
          <a:prstGeom prst="rect">
            <a:avLst/>
          </a:prstGeom>
        </p:spPr>
      </p:pic>
      <p:sp>
        <p:nvSpPr>
          <p:cNvPr id="8" name="タイトル 1">
            <a:extLst>
              <a:ext uri="{FF2B5EF4-FFF2-40B4-BE49-F238E27FC236}">
                <a16:creationId xmlns:a16="http://schemas.microsoft.com/office/drawing/2014/main" id="{FE6C0104-5625-DB7C-9BEE-8C11EC8AE708}"/>
              </a:ext>
            </a:extLst>
          </p:cNvPr>
          <p:cNvSpPr txBox="1">
            <a:spLocks/>
          </p:cNvSpPr>
          <p:nvPr/>
        </p:nvSpPr>
        <p:spPr>
          <a:xfrm>
            <a:off x="528320" y="3263436"/>
            <a:ext cx="2074204" cy="51719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600" dirty="0">
                <a:latin typeface="BIZ UDPゴシック" panose="020B0400000000000000" pitchFamily="50" charset="-128"/>
                <a:ea typeface="BIZ UDPゴシック" panose="020B0400000000000000" pitchFamily="50" charset="-128"/>
              </a:rPr>
              <a:t>＜お問い合わせ先＞</a:t>
            </a:r>
            <a:endParaRPr lang="ja-JP" altLang="en-US" sz="1000" dirty="0">
              <a:latin typeface="BIZ UDPゴシック" panose="020B0400000000000000" pitchFamily="50" charset="-128"/>
              <a:ea typeface="BIZ UDPゴシック" panose="020B0400000000000000" pitchFamily="50" charset="-128"/>
            </a:endParaRPr>
          </a:p>
        </p:txBody>
      </p:sp>
      <p:sp>
        <p:nvSpPr>
          <p:cNvPr id="9" name="テキスト ボックス 8">
            <a:extLst>
              <a:ext uri="{FF2B5EF4-FFF2-40B4-BE49-F238E27FC236}">
                <a16:creationId xmlns:a16="http://schemas.microsoft.com/office/drawing/2014/main" id="{1CB4A6E9-9BEA-D96A-629A-0CE1C9218D6A}"/>
              </a:ext>
            </a:extLst>
          </p:cNvPr>
          <p:cNvSpPr txBox="1"/>
          <p:nvPr/>
        </p:nvSpPr>
        <p:spPr>
          <a:xfrm>
            <a:off x="528320" y="3708832"/>
            <a:ext cx="11165840" cy="2862322"/>
          </a:xfrm>
          <a:prstGeom prst="rect">
            <a:avLst/>
          </a:prstGeom>
          <a:solidFill>
            <a:schemeClr val="accent1">
              <a:lumMod val="40000"/>
              <a:lumOff val="60000"/>
            </a:schemeClr>
          </a:solidFill>
        </p:spPr>
        <p:txBody>
          <a:bodyPr wrap="square" rtlCol="0">
            <a:spAutoFit/>
          </a:bodyPr>
          <a:lstStyle/>
          <a:p>
            <a:endParaRPr lang="en-US" altLang="ja-JP" sz="1400" dirty="0">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■システム操作、提出書類等についてのお問い合わせ</a:t>
            </a:r>
            <a:endParaRPr lang="en-US" altLang="ja-JP" sz="1400" dirty="0">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　</a:t>
            </a:r>
            <a:r>
              <a:rPr lang="ja-JP" altLang="en-US" dirty="0">
                <a:latin typeface="BIZ UDPゴシック" panose="020B0400000000000000" pitchFamily="50" charset="-128"/>
                <a:ea typeface="BIZ UDPゴシック" panose="020B0400000000000000" pitchFamily="50" charset="-128"/>
              </a:rPr>
              <a:t>専用コールセンター</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　・ＴＥＬ	：</a:t>
            </a:r>
            <a:r>
              <a:rPr lang="en-US" altLang="ja-JP" dirty="0">
                <a:latin typeface="BIZ UDPゴシック" panose="020B0400000000000000" pitchFamily="50" charset="-128"/>
                <a:ea typeface="BIZ UDPゴシック" panose="020B0400000000000000" pitchFamily="50" charset="-128"/>
              </a:rPr>
              <a:t>050-2030-7861</a:t>
            </a:r>
            <a:r>
              <a:rPr lang="ja-JP" altLang="en-US" dirty="0">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土日祝を除く平日</a:t>
            </a:r>
            <a:r>
              <a:rPr lang="en-US" altLang="ja-JP" sz="1400" dirty="0">
                <a:latin typeface="BIZ UDPゴシック" panose="020B0400000000000000" pitchFamily="50" charset="-128"/>
                <a:ea typeface="BIZ UDPゴシック" panose="020B0400000000000000" pitchFamily="50" charset="-128"/>
              </a:rPr>
              <a:t>10</a:t>
            </a:r>
            <a:r>
              <a:rPr lang="ja-JP" altLang="en-US" sz="1400" dirty="0">
                <a:latin typeface="BIZ UDPゴシック" panose="020B0400000000000000" pitchFamily="50" charset="-128"/>
                <a:ea typeface="BIZ UDPゴシック" panose="020B0400000000000000" pitchFamily="50" charset="-128"/>
              </a:rPr>
              <a:t>時～</a:t>
            </a:r>
            <a:r>
              <a:rPr lang="en-US" altLang="ja-JP" sz="1400" dirty="0">
                <a:latin typeface="BIZ UDPゴシック" panose="020B0400000000000000" pitchFamily="50" charset="-128"/>
                <a:ea typeface="BIZ UDPゴシック" panose="020B0400000000000000" pitchFamily="50" charset="-128"/>
              </a:rPr>
              <a:t>17</a:t>
            </a:r>
            <a:r>
              <a:rPr lang="ja-JP" altLang="en-US" sz="1400" dirty="0">
                <a:latin typeface="BIZ UDPゴシック" panose="020B0400000000000000" pitchFamily="50" charset="-128"/>
                <a:ea typeface="BIZ UDPゴシック" panose="020B0400000000000000" pitchFamily="50" charset="-128"/>
              </a:rPr>
              <a:t>時（</a:t>
            </a:r>
            <a:r>
              <a:rPr lang="en-US" altLang="ja-JP" sz="1400" dirty="0">
                <a:latin typeface="BIZ UDPゴシック" panose="020B0400000000000000" pitchFamily="50" charset="-128"/>
                <a:ea typeface="BIZ UDPゴシック" panose="020B0400000000000000" pitchFamily="50" charset="-128"/>
              </a:rPr>
              <a:t>12</a:t>
            </a:r>
            <a:r>
              <a:rPr lang="ja-JP" altLang="en-US" sz="1400" dirty="0">
                <a:latin typeface="BIZ UDPゴシック" panose="020B0400000000000000" pitchFamily="50" charset="-128"/>
                <a:ea typeface="BIZ UDPゴシック" panose="020B0400000000000000" pitchFamily="50" charset="-128"/>
              </a:rPr>
              <a:t>時～</a:t>
            </a:r>
            <a:r>
              <a:rPr lang="en-US" altLang="ja-JP" sz="1400" dirty="0">
                <a:latin typeface="BIZ UDPゴシック" panose="020B0400000000000000" pitchFamily="50" charset="-128"/>
                <a:ea typeface="BIZ UDPゴシック" panose="020B0400000000000000" pitchFamily="50" charset="-128"/>
              </a:rPr>
              <a:t>13</a:t>
            </a:r>
            <a:r>
              <a:rPr lang="ja-JP" altLang="en-US" sz="1400" dirty="0">
                <a:latin typeface="BIZ UDPゴシック" panose="020B0400000000000000" pitchFamily="50" charset="-128"/>
                <a:ea typeface="BIZ UDPゴシック" panose="020B0400000000000000" pitchFamily="50" charset="-128"/>
              </a:rPr>
              <a:t>時を除く）</a:t>
            </a:r>
          </a:p>
          <a:p>
            <a:r>
              <a:rPr lang="ja-JP" altLang="en-US" dirty="0">
                <a:latin typeface="BIZ UDPゴシック" panose="020B0400000000000000" pitchFamily="50" charset="-128"/>
                <a:ea typeface="BIZ UDPゴシック" panose="020B0400000000000000" pitchFamily="50" charset="-128"/>
              </a:rPr>
              <a:t>　・Ｍａｉｌ	：</a:t>
            </a:r>
            <a:r>
              <a:rPr lang="en-US" altLang="ja-JP" dirty="0">
                <a:latin typeface="BIZ UDPゴシック" panose="020B0400000000000000" pitchFamily="50" charset="-128"/>
                <a:ea typeface="BIZ UDPゴシック" panose="020B0400000000000000" pitchFamily="50" charset="-128"/>
              </a:rPr>
              <a:t>hoyakenpo@ibss.jp</a:t>
            </a:r>
            <a:r>
              <a:rPr lang="ja-JP" altLang="en-US" dirty="0">
                <a:latin typeface="BIZ UDPゴシック" panose="020B0400000000000000" pitchFamily="50" charset="-128"/>
                <a:ea typeface="BIZ UDPゴシック" panose="020B0400000000000000" pitchFamily="50" charset="-128"/>
              </a:rPr>
              <a:t>　　</a:t>
            </a:r>
            <a:r>
              <a:rPr lang="en-US" altLang="ja-JP" sz="1400" dirty="0">
                <a:latin typeface="BIZ UDPゴシック" panose="020B0400000000000000" pitchFamily="50" charset="-128"/>
                <a:ea typeface="BIZ UDPゴシック" panose="020B0400000000000000" pitchFamily="50" charset="-128"/>
              </a:rPr>
              <a:t>24</a:t>
            </a:r>
            <a:r>
              <a:rPr lang="ja-JP" altLang="en-US" sz="1400" dirty="0">
                <a:latin typeface="BIZ UDPゴシック" panose="020B0400000000000000" pitchFamily="50" charset="-128"/>
                <a:ea typeface="BIZ UDPゴシック" panose="020B0400000000000000" pitchFamily="50" charset="-128"/>
              </a:rPr>
              <a:t>時間受付可、当組合専用（返信はコールセンター開設時間内となります）</a:t>
            </a:r>
            <a:endParaRPr lang="en-US" altLang="ja-JP" sz="1400" dirty="0">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　</a:t>
            </a:r>
            <a:r>
              <a:rPr lang="en-US" altLang="ja-JP" sz="1400" dirty="0">
                <a:solidFill>
                  <a:srgbClr val="FF0000"/>
                </a:solidFill>
                <a:latin typeface="BIZ UDPゴシック" panose="020B0400000000000000" pitchFamily="50" charset="-128"/>
                <a:ea typeface="BIZ UDPゴシック" panose="020B0400000000000000" pitchFamily="50" charset="-128"/>
              </a:rPr>
              <a:t>※</a:t>
            </a:r>
            <a:r>
              <a:rPr lang="ja-JP" altLang="en-US" sz="1400" dirty="0">
                <a:solidFill>
                  <a:srgbClr val="FF0000"/>
                </a:solidFill>
                <a:latin typeface="BIZ UDPゴシック" panose="020B0400000000000000" pitchFamily="50" charset="-128"/>
                <a:ea typeface="BIZ UDPゴシック" panose="020B0400000000000000" pitchFamily="50" charset="-128"/>
              </a:rPr>
              <a:t>お電話の初期対応はボイスボット（自動音声）となります。</a:t>
            </a:r>
            <a:endParaRPr lang="en-US" altLang="ja-JP" sz="1400" dirty="0">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　</a:t>
            </a:r>
            <a:r>
              <a:rPr lang="en-US" altLang="ja-JP" sz="1400" dirty="0">
                <a:solidFill>
                  <a:srgbClr val="FF0000"/>
                </a:solidFill>
                <a:latin typeface="BIZ UDPゴシック" panose="020B0400000000000000" pitchFamily="50" charset="-128"/>
                <a:ea typeface="BIZ UDPゴシック" panose="020B0400000000000000" pitchFamily="50" charset="-128"/>
              </a:rPr>
              <a:t>※</a:t>
            </a:r>
            <a:r>
              <a:rPr lang="ja-JP" altLang="en-US" sz="1400" dirty="0">
                <a:solidFill>
                  <a:srgbClr val="FF0000"/>
                </a:solidFill>
                <a:latin typeface="BIZ UDPゴシック" panose="020B0400000000000000" pitchFamily="50" charset="-128"/>
                <a:ea typeface="BIZ UDPゴシック" panose="020B0400000000000000" pitchFamily="50" charset="-128"/>
              </a:rPr>
              <a:t>お電話でのお問い合わせの際は保険証の記号・番号・お名前（フルネーム）をお伺いしますので、保険証をお手元にご用意ください</a:t>
            </a:r>
            <a:endParaRPr lang="en-US" altLang="ja-JP" sz="1400" dirty="0">
              <a:solidFill>
                <a:srgbClr val="FF0000"/>
              </a:solidFill>
              <a:latin typeface="BIZ UDPゴシック" panose="020B0400000000000000" pitchFamily="50" charset="-128"/>
              <a:ea typeface="BIZ UDPゴシック" panose="020B0400000000000000" pitchFamily="50" charset="-128"/>
            </a:endParaRPr>
          </a:p>
          <a:p>
            <a:r>
              <a:rPr lang="ja-JP" altLang="en-US" sz="1400" dirty="0">
                <a:solidFill>
                  <a:srgbClr val="FF0000"/>
                </a:solidFill>
                <a:latin typeface="BIZ UDPゴシック" panose="020B0400000000000000" pitchFamily="50" charset="-128"/>
                <a:ea typeface="BIZ UDPゴシック" panose="020B0400000000000000" pitchFamily="50" charset="-128"/>
              </a:rPr>
              <a:t>　</a:t>
            </a:r>
            <a:r>
              <a:rPr lang="en-US" altLang="ja-JP" sz="1400" dirty="0">
                <a:solidFill>
                  <a:srgbClr val="FF0000"/>
                </a:solidFill>
                <a:latin typeface="BIZ UDPゴシック" panose="020B0400000000000000" pitchFamily="50" charset="-128"/>
                <a:ea typeface="BIZ UDPゴシック" panose="020B0400000000000000" pitchFamily="50" charset="-128"/>
              </a:rPr>
              <a:t>※</a:t>
            </a:r>
            <a:r>
              <a:rPr lang="ja-JP" altLang="en-US" sz="1400" dirty="0">
                <a:solidFill>
                  <a:srgbClr val="FF0000"/>
                </a:solidFill>
                <a:latin typeface="BIZ UDPゴシック" panose="020B0400000000000000" pitchFamily="50" charset="-128"/>
                <a:ea typeface="BIZ UDPゴシック" panose="020B0400000000000000" pitchFamily="50" charset="-128"/>
              </a:rPr>
              <a:t>メールでのお問い合わせの際は、メール本文に保険証の記号・番号・お名前（フルネーム）の記載をお願いいたします</a:t>
            </a:r>
            <a:endParaRPr lang="en-US" altLang="ja-JP" sz="1400" dirty="0">
              <a:solidFill>
                <a:srgbClr val="FF0000"/>
              </a:solidFill>
              <a:latin typeface="BIZ UDPゴシック" panose="020B0400000000000000" pitchFamily="50" charset="-128"/>
              <a:ea typeface="BIZ UDPゴシック" panose="020B0400000000000000" pitchFamily="50" charset="-128"/>
            </a:endParaRPr>
          </a:p>
          <a:p>
            <a:endParaRPr lang="en-US" altLang="ja-JP" sz="1400" dirty="0">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■その他のお問い合わせ</a:t>
            </a:r>
            <a:endParaRPr lang="en-US" altLang="ja-JP" sz="1400" dirty="0">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　</a:t>
            </a:r>
            <a:r>
              <a:rPr lang="en-US" altLang="ja-JP" sz="1400" dirty="0">
                <a:latin typeface="BIZ UDPゴシック" panose="020B0400000000000000" pitchFamily="50" charset="-128"/>
                <a:ea typeface="BIZ UDPゴシック" panose="020B0400000000000000" pitchFamily="50" charset="-128"/>
              </a:rPr>
              <a:t>HOYA</a:t>
            </a:r>
            <a:r>
              <a:rPr lang="ja-JP" altLang="en-US" sz="1400" dirty="0">
                <a:latin typeface="BIZ UDPゴシック" panose="020B0400000000000000" pitchFamily="50" charset="-128"/>
                <a:ea typeface="BIZ UDPゴシック" panose="020B0400000000000000" pitchFamily="50" charset="-128"/>
              </a:rPr>
              <a:t>健保組合　　</a:t>
            </a:r>
            <a:r>
              <a:rPr lang="en-US" altLang="ja-JP" sz="1400" dirty="0">
                <a:latin typeface="BIZ UDPゴシック" panose="020B0400000000000000" pitchFamily="50" charset="-128"/>
                <a:ea typeface="BIZ UDPゴシック" panose="020B0400000000000000" pitchFamily="50" charset="-128"/>
              </a:rPr>
              <a:t>TEL</a:t>
            </a:r>
            <a:r>
              <a:rPr lang="ja-JP" altLang="en-US" sz="1400" dirty="0">
                <a:latin typeface="BIZ UDPゴシック" panose="020B0400000000000000" pitchFamily="50" charset="-128"/>
                <a:ea typeface="BIZ UDPゴシック" panose="020B0400000000000000" pitchFamily="50" charset="-128"/>
              </a:rPr>
              <a:t>：</a:t>
            </a:r>
            <a:r>
              <a:rPr lang="en-US" altLang="ja-JP" sz="1400" dirty="0">
                <a:latin typeface="BIZ UDPゴシック" panose="020B0400000000000000" pitchFamily="50" charset="-128"/>
                <a:ea typeface="BIZ UDPゴシック" panose="020B0400000000000000" pitchFamily="50" charset="-128"/>
              </a:rPr>
              <a:t>03-5913-2442</a:t>
            </a:r>
            <a:r>
              <a:rPr lang="ja-JP" altLang="en-US" sz="1400" dirty="0">
                <a:latin typeface="BIZ UDPゴシック" panose="020B0400000000000000" pitchFamily="50" charset="-128"/>
                <a:ea typeface="BIZ UDPゴシック" panose="020B0400000000000000" pitchFamily="50" charset="-128"/>
              </a:rPr>
              <a:t>　担当　松永</a:t>
            </a:r>
            <a:endParaRPr lang="en-US" altLang="ja-JP" sz="1400" dirty="0">
              <a:latin typeface="BIZ UDPゴシック" panose="020B0400000000000000" pitchFamily="50" charset="-128"/>
              <a:ea typeface="BIZ UDPゴシック" panose="020B0400000000000000" pitchFamily="50" charset="-128"/>
            </a:endParaRPr>
          </a:p>
          <a:p>
            <a:endParaRPr lang="ja-JP" altLang="en-US" sz="1400" dirty="0">
              <a:latin typeface="BIZ UDPゴシック" panose="020B0400000000000000" pitchFamily="50" charset="-128"/>
              <a:ea typeface="BIZ UDPゴシック" panose="020B0400000000000000" pitchFamily="50" charset="-128"/>
            </a:endParaRPr>
          </a:p>
        </p:txBody>
      </p:sp>
      <p:sp>
        <p:nvSpPr>
          <p:cNvPr id="10" name="スライド番号プレースホルダー 1">
            <a:extLst>
              <a:ext uri="{FF2B5EF4-FFF2-40B4-BE49-F238E27FC236}">
                <a16:creationId xmlns:a16="http://schemas.microsoft.com/office/drawing/2014/main" id="{3E31B0B9-ACF6-A8A7-C353-18E9646AAE43}"/>
              </a:ext>
            </a:extLst>
          </p:cNvPr>
          <p:cNvSpPr>
            <a:spLocks noGrp="1"/>
          </p:cNvSpPr>
          <p:nvPr>
            <p:ph type="sldNum" sz="quarter" idx="12"/>
          </p:nvPr>
        </p:nvSpPr>
        <p:spPr>
          <a:xfrm>
            <a:off x="4643022" y="6453062"/>
            <a:ext cx="7422952" cy="365125"/>
          </a:xfrm>
        </p:spPr>
        <p:txBody>
          <a:bodyPr/>
          <a:lstStyle/>
          <a:p>
            <a:fld id="{E3E87794-9C75-4303-BB96-6B4477704A76}" type="slidenum">
              <a:rPr kumimoji="1" lang="ja-JP" altLang="en-US" sz="900" smtClean="0"/>
              <a:t>2</a:t>
            </a:fld>
            <a:endParaRPr kumimoji="1" lang="ja-JP" altLang="en-US" sz="900" dirty="0"/>
          </a:p>
        </p:txBody>
      </p:sp>
      <p:sp>
        <p:nvSpPr>
          <p:cNvPr id="11" name="フッター プレースホルダー 4">
            <a:extLst>
              <a:ext uri="{FF2B5EF4-FFF2-40B4-BE49-F238E27FC236}">
                <a16:creationId xmlns:a16="http://schemas.microsoft.com/office/drawing/2014/main" id="{A22ED009-EF20-5648-DECB-B351DF44D875}"/>
              </a:ext>
            </a:extLst>
          </p:cNvPr>
          <p:cNvSpPr>
            <a:spLocks noGrp="1"/>
          </p:cNvSpPr>
          <p:nvPr>
            <p:ph type="ftr" sz="quarter" idx="11"/>
          </p:nvPr>
        </p:nvSpPr>
        <p:spPr>
          <a:xfrm>
            <a:off x="3876675" y="6642099"/>
            <a:ext cx="8315325" cy="215901"/>
          </a:xfrm>
        </p:spPr>
        <p:txBody>
          <a:bodyPr/>
          <a:lstStyle/>
          <a:p>
            <a:pPr algn="r"/>
            <a:r>
              <a:rPr kumimoji="1" lang="en-US" altLang="ja-JP" sz="1000" dirty="0"/>
              <a:t>2024/04/21 ver2.2</a:t>
            </a:r>
            <a:r>
              <a:rPr kumimoji="1" lang="ja-JP" altLang="en-US" sz="1000" dirty="0"/>
              <a:t>　　　</a:t>
            </a:r>
            <a:r>
              <a:rPr kumimoji="1" lang="en-US" altLang="ja-JP" sz="1000" dirty="0"/>
              <a:t>©Japan System Techniques </a:t>
            </a:r>
            <a:r>
              <a:rPr kumimoji="1" lang="en-US" altLang="ja-JP" sz="1000" dirty="0" err="1"/>
              <a:t>Co.,Ltd</a:t>
            </a:r>
            <a:r>
              <a:rPr kumimoji="1" lang="en-US" altLang="ja-JP" sz="1000" dirty="0"/>
              <a:t>. All Rights Reserved.</a:t>
            </a:r>
            <a:endParaRPr kumimoji="1" lang="ja-JP" altLang="en-US" sz="1000" dirty="0"/>
          </a:p>
        </p:txBody>
      </p:sp>
      <p:sp>
        <p:nvSpPr>
          <p:cNvPr id="13" name="テキスト ボックス 12">
            <a:extLst>
              <a:ext uri="{FF2B5EF4-FFF2-40B4-BE49-F238E27FC236}">
                <a16:creationId xmlns:a16="http://schemas.microsoft.com/office/drawing/2014/main" id="{25007D2C-CD1A-90C8-9A03-74610AFDAA9F}"/>
              </a:ext>
            </a:extLst>
          </p:cNvPr>
          <p:cNvSpPr txBox="1"/>
          <p:nvPr/>
        </p:nvSpPr>
        <p:spPr>
          <a:xfrm>
            <a:off x="528320" y="2898721"/>
            <a:ext cx="11135360" cy="354692"/>
          </a:xfrm>
          <a:prstGeom prst="roundRect">
            <a:avLst/>
          </a:prstGeom>
          <a:noFill/>
          <a:ln w="28575">
            <a:solidFill>
              <a:srgbClr val="FF9999"/>
            </a:solidFill>
          </a:ln>
        </p:spPr>
        <p:txBody>
          <a:bodyPr wrap="square" rtlCol="0" anchor="ctr">
            <a:noAutofit/>
          </a:bodyPr>
          <a:lstStyle/>
          <a:p>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注意</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　本マニュアルに掲載の画面はサンプルのため、実際の表記とは異なる場合がありますのでご了承ください</a:t>
            </a:r>
          </a:p>
        </p:txBody>
      </p:sp>
    </p:spTree>
    <p:extLst>
      <p:ext uri="{BB962C8B-B14F-4D97-AF65-F5344CB8AC3E}">
        <p14:creationId xmlns:p14="http://schemas.microsoft.com/office/powerpoint/2010/main" val="2203613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図 8">
            <a:extLst>
              <a:ext uri="{FF2B5EF4-FFF2-40B4-BE49-F238E27FC236}">
                <a16:creationId xmlns:a16="http://schemas.microsoft.com/office/drawing/2014/main" id="{A5F723D0-EC5A-C920-B9B5-4A7039563678}"/>
              </a:ext>
            </a:extLst>
          </p:cNvPr>
          <p:cNvPicPr>
            <a:picLocks noChangeAspect="1"/>
          </p:cNvPicPr>
          <p:nvPr/>
        </p:nvPicPr>
        <p:blipFill rotWithShape="1">
          <a:blip r:embed="rId3"/>
          <a:srcRect t="4481" b="2494"/>
          <a:stretch/>
        </p:blipFill>
        <p:spPr>
          <a:xfrm>
            <a:off x="7255701" y="3241285"/>
            <a:ext cx="3666933" cy="3280096"/>
          </a:xfrm>
          <a:prstGeom prst="rect">
            <a:avLst/>
          </a:prstGeom>
          <a:ln>
            <a:solidFill>
              <a:schemeClr val="tx1"/>
            </a:solidFill>
          </a:ln>
        </p:spPr>
      </p:pic>
      <p:sp>
        <p:nvSpPr>
          <p:cNvPr id="3" name="正方形/長方形 2"/>
          <p:cNvSpPr/>
          <p:nvPr/>
        </p:nvSpPr>
        <p:spPr>
          <a:xfrm>
            <a:off x="0" y="750544"/>
            <a:ext cx="12192000" cy="111103"/>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
        <p:nvSpPr>
          <p:cNvPr id="5" name="テキスト ボックス 4">
            <a:extLst>
              <a:ext uri="{FF2B5EF4-FFF2-40B4-BE49-F238E27FC236}">
                <a16:creationId xmlns:a16="http://schemas.microsoft.com/office/drawing/2014/main" id="{9C963320-ABDF-448C-B923-2F11E799AF4C}"/>
              </a:ext>
            </a:extLst>
          </p:cNvPr>
          <p:cNvSpPr txBox="1"/>
          <p:nvPr/>
        </p:nvSpPr>
        <p:spPr>
          <a:xfrm>
            <a:off x="528320" y="954487"/>
            <a:ext cx="11165840" cy="507831"/>
          </a:xfrm>
          <a:prstGeom prst="rect">
            <a:avLst/>
          </a:prstGeom>
          <a:solidFill>
            <a:schemeClr val="accent1">
              <a:lumMod val="40000"/>
              <a:lumOff val="60000"/>
            </a:schemeClr>
          </a:solidFill>
        </p:spPr>
        <p:txBody>
          <a:bodyPr wrap="square" rtlCol="0">
            <a:spAutoFit/>
          </a:bodyPr>
          <a:lstStyle/>
          <a:p>
            <a:r>
              <a:rPr lang="en-US" altLang="ja-JP" sz="1350" dirty="0">
                <a:latin typeface="BIZ UDPゴシック" panose="020B0400000000000000" pitchFamily="50" charset="-128"/>
                <a:ea typeface="BIZ UDPゴシック" panose="020B0400000000000000" pitchFamily="50" charset="-128"/>
              </a:rPr>
              <a:t>1-1</a:t>
            </a:r>
            <a:r>
              <a:rPr lang="ja-JP" altLang="en-US" sz="1350" dirty="0">
                <a:latin typeface="BIZ UDPゴシック" panose="020B0400000000000000" pitchFamily="50" charset="-128"/>
                <a:ea typeface="BIZ UDPゴシック" panose="020B0400000000000000" pitchFamily="50" charset="-128"/>
              </a:rPr>
              <a:t>　下記</a:t>
            </a:r>
            <a:r>
              <a:rPr lang="en-US" altLang="ja-JP" sz="1350" dirty="0">
                <a:latin typeface="BIZ UDPゴシック" panose="020B0400000000000000" pitchFamily="50" charset="-128"/>
                <a:ea typeface="BIZ UDPゴシック" panose="020B0400000000000000" pitchFamily="50" charset="-128"/>
              </a:rPr>
              <a:t>URL</a:t>
            </a:r>
            <a:r>
              <a:rPr lang="ja-JP" altLang="en-US" sz="1350" dirty="0">
                <a:latin typeface="BIZ UDPゴシック" panose="020B0400000000000000" pitchFamily="50" charset="-128"/>
                <a:ea typeface="BIZ UDPゴシック" panose="020B0400000000000000" pitchFamily="50" charset="-128"/>
              </a:rPr>
              <a:t>または二次元バーコードから初回ログイン用ページへアクセスします</a:t>
            </a:r>
            <a:br>
              <a:rPr lang="ja-JP" altLang="en-US" sz="1350" dirty="0">
                <a:latin typeface="BIZ UDPゴシック" panose="020B0400000000000000" pitchFamily="50" charset="-128"/>
                <a:ea typeface="BIZ UDPゴシック" panose="020B0400000000000000" pitchFamily="50" charset="-128"/>
              </a:rPr>
            </a:br>
            <a:r>
              <a:rPr lang="ja-JP" altLang="en-US" sz="1350" dirty="0">
                <a:latin typeface="BIZ UDPゴシック" panose="020B0400000000000000" pitchFamily="50" charset="-128"/>
                <a:ea typeface="BIZ UDPゴシック" panose="020B0400000000000000" pitchFamily="50" charset="-128"/>
              </a:rPr>
              <a:t>	アクセスすると初回ログイン画面が表示されます。</a:t>
            </a:r>
            <a:r>
              <a:rPr lang="en-US" altLang="ja-JP" sz="1350" dirty="0">
                <a:latin typeface="BIZ UDPゴシック" panose="020B0400000000000000" pitchFamily="50" charset="-128"/>
                <a:ea typeface="BIZ UDPゴシック" panose="020B0400000000000000" pitchFamily="50" charset="-128"/>
              </a:rPr>
              <a:t>※</a:t>
            </a:r>
            <a:r>
              <a:rPr lang="ja-JP" altLang="en-US" sz="1350" dirty="0">
                <a:latin typeface="BIZ UDPゴシック" panose="020B0400000000000000" pitchFamily="50" charset="-128"/>
                <a:ea typeface="BIZ UDPゴシック" panose="020B0400000000000000" pitchFamily="50" charset="-128"/>
              </a:rPr>
              <a:t>初回と</a:t>
            </a:r>
            <a:r>
              <a:rPr lang="en-US" altLang="ja-JP" sz="1350" dirty="0">
                <a:latin typeface="BIZ UDPゴシック" panose="020B0400000000000000" pitchFamily="50" charset="-128"/>
                <a:ea typeface="BIZ UDPゴシック" panose="020B0400000000000000" pitchFamily="50" charset="-128"/>
              </a:rPr>
              <a:t>2</a:t>
            </a:r>
            <a:r>
              <a:rPr lang="ja-JP" altLang="en-US" sz="1350" dirty="0">
                <a:latin typeface="BIZ UDPゴシック" panose="020B0400000000000000" pitchFamily="50" charset="-128"/>
                <a:ea typeface="BIZ UDPゴシック" panose="020B0400000000000000" pitchFamily="50" charset="-128"/>
              </a:rPr>
              <a:t>回目以降は</a:t>
            </a:r>
            <a:r>
              <a:rPr lang="en-US" altLang="ja-JP" sz="1350" dirty="0">
                <a:latin typeface="BIZ UDPゴシック" panose="020B0400000000000000" pitchFamily="50" charset="-128"/>
                <a:ea typeface="BIZ UDPゴシック" panose="020B0400000000000000" pitchFamily="50" charset="-128"/>
              </a:rPr>
              <a:t>URL</a:t>
            </a:r>
            <a:r>
              <a:rPr lang="ja-JP" altLang="en-US" sz="1350" dirty="0">
                <a:latin typeface="BIZ UDPゴシック" panose="020B0400000000000000" pitchFamily="50" charset="-128"/>
                <a:ea typeface="BIZ UDPゴシック" panose="020B0400000000000000" pitchFamily="50" charset="-128"/>
              </a:rPr>
              <a:t>が異なるため、ご注意ください</a:t>
            </a:r>
            <a:endParaRPr lang="en-US" altLang="ja-JP" sz="1350" b="1" dirty="0">
              <a:solidFill>
                <a:srgbClr val="FF0000"/>
              </a:solidFill>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9C963320-ABDF-448C-B923-2F11E799AF4C}"/>
              </a:ext>
            </a:extLst>
          </p:cNvPr>
          <p:cNvSpPr txBox="1"/>
          <p:nvPr/>
        </p:nvSpPr>
        <p:spPr>
          <a:xfrm>
            <a:off x="538834" y="2495260"/>
            <a:ext cx="11165840" cy="507831"/>
          </a:xfrm>
          <a:prstGeom prst="rect">
            <a:avLst/>
          </a:prstGeom>
          <a:solidFill>
            <a:schemeClr val="accent1">
              <a:lumMod val="40000"/>
              <a:lumOff val="60000"/>
            </a:schemeClr>
          </a:solidFill>
        </p:spPr>
        <p:txBody>
          <a:bodyPr wrap="square" rtlCol="0">
            <a:spAutoFit/>
          </a:bodyPr>
          <a:lstStyle/>
          <a:p>
            <a:r>
              <a:rPr lang="en-US" altLang="ja-JP" sz="1350" dirty="0">
                <a:latin typeface="BIZ UDPゴシック" panose="020B0400000000000000" pitchFamily="50" charset="-128"/>
                <a:ea typeface="BIZ UDPゴシック" panose="020B0400000000000000" pitchFamily="50" charset="-128"/>
              </a:rPr>
              <a:t>1-2</a:t>
            </a:r>
            <a:r>
              <a:rPr lang="ja-JP" altLang="en-US" sz="1350" dirty="0">
                <a:latin typeface="BIZ UDPゴシック" panose="020B0400000000000000" pitchFamily="50" charset="-128"/>
                <a:ea typeface="BIZ UDPゴシック" panose="020B0400000000000000" pitchFamily="50" charset="-128"/>
              </a:rPr>
              <a:t>　「保険者指定コード」・「記号」・「番号」・「生年月日」・「氏名</a:t>
            </a:r>
            <a:r>
              <a:rPr lang="en-US" altLang="ja-JP" sz="1350" dirty="0">
                <a:latin typeface="BIZ UDPゴシック" panose="020B0400000000000000" pitchFamily="50" charset="-128"/>
                <a:ea typeface="BIZ UDPゴシック" panose="020B0400000000000000" pitchFamily="50" charset="-128"/>
              </a:rPr>
              <a:t>(</a:t>
            </a:r>
            <a:r>
              <a:rPr lang="ja-JP" altLang="en-US" sz="1350" dirty="0">
                <a:latin typeface="BIZ UDPゴシック" panose="020B0400000000000000" pitchFamily="50" charset="-128"/>
                <a:ea typeface="BIZ UDPゴシック" panose="020B0400000000000000" pitchFamily="50" charset="-128"/>
              </a:rPr>
              <a:t>カナ</a:t>
            </a:r>
            <a:r>
              <a:rPr lang="en-US" altLang="ja-JP" sz="1350" dirty="0">
                <a:latin typeface="BIZ UDPゴシック" panose="020B0400000000000000" pitchFamily="50" charset="-128"/>
                <a:ea typeface="BIZ UDPゴシック" panose="020B0400000000000000" pitchFamily="50" charset="-128"/>
              </a:rPr>
              <a:t>)</a:t>
            </a:r>
            <a:r>
              <a:rPr lang="ja-JP" altLang="en-US" sz="1350" dirty="0">
                <a:latin typeface="BIZ UDPゴシック" panose="020B0400000000000000" pitchFamily="50" charset="-128"/>
                <a:ea typeface="BIZ UDPゴシック" panose="020B0400000000000000" pitchFamily="50" charset="-128"/>
              </a:rPr>
              <a:t>」を入力後、認証ボタンをクリックします　</a:t>
            </a:r>
          </a:p>
          <a:p>
            <a:r>
              <a:rPr lang="ja-JP" altLang="en-US" sz="1350" dirty="0">
                <a:latin typeface="BIZ UDPゴシック" panose="020B0400000000000000" pitchFamily="50" charset="-128"/>
                <a:ea typeface="BIZ UDPゴシック" panose="020B0400000000000000" pitchFamily="50" charset="-128"/>
              </a:rPr>
              <a:t>　　　　　</a:t>
            </a:r>
            <a:r>
              <a:rPr lang="en-US" altLang="ja-JP" sz="1350" dirty="0">
                <a:latin typeface="BIZ UDPゴシック" panose="020B0400000000000000" pitchFamily="50" charset="-128"/>
                <a:ea typeface="BIZ UDPゴシック" panose="020B0400000000000000" pitchFamily="50" charset="-128"/>
              </a:rPr>
              <a:t>※</a:t>
            </a:r>
            <a:r>
              <a:rPr lang="ja-JP" altLang="en-US" sz="1350" dirty="0">
                <a:latin typeface="BIZ UDPゴシック" panose="020B0400000000000000" pitchFamily="50" charset="-128"/>
                <a:ea typeface="BIZ UDPゴシック" panose="020B0400000000000000" pitchFamily="50" charset="-128"/>
              </a:rPr>
              <a:t>「氏名（カナ）」以外の項目については</a:t>
            </a:r>
            <a:r>
              <a:rPr lang="ja-JP" altLang="en-US" sz="1350" b="1" dirty="0">
                <a:solidFill>
                  <a:srgbClr val="FF0000"/>
                </a:solidFill>
                <a:latin typeface="BIZ UDPゴシック" panose="020B0400000000000000" pitchFamily="50" charset="-128"/>
                <a:ea typeface="BIZ UDPゴシック" panose="020B0400000000000000" pitchFamily="50" charset="-128"/>
              </a:rPr>
              <a:t>全て半角</a:t>
            </a:r>
            <a:r>
              <a:rPr lang="ja-JP" altLang="en-US" sz="1350" dirty="0">
                <a:latin typeface="BIZ UDPゴシック" panose="020B0400000000000000" pitchFamily="50" charset="-128"/>
                <a:ea typeface="BIZ UDPゴシック" panose="020B0400000000000000" pitchFamily="50" charset="-128"/>
              </a:rPr>
              <a:t>入力です</a:t>
            </a:r>
          </a:p>
        </p:txBody>
      </p:sp>
      <p:sp>
        <p:nvSpPr>
          <p:cNvPr id="7" name="テキスト ボックス 6">
            <a:extLst>
              <a:ext uri="{FF2B5EF4-FFF2-40B4-BE49-F238E27FC236}">
                <a16:creationId xmlns:a16="http://schemas.microsoft.com/office/drawing/2014/main" id="{8EED29C2-9170-40BC-8EB1-E9F284006109}"/>
              </a:ext>
            </a:extLst>
          </p:cNvPr>
          <p:cNvSpPr txBox="1"/>
          <p:nvPr/>
        </p:nvSpPr>
        <p:spPr>
          <a:xfrm>
            <a:off x="1241548" y="1574777"/>
            <a:ext cx="6764652" cy="738664"/>
          </a:xfrm>
          <a:prstGeom prst="rect">
            <a:avLst/>
          </a:prstGeom>
          <a:noFill/>
        </p:spPr>
        <p:txBody>
          <a:bodyPr wrap="square" rtlCol="0">
            <a:spAutoFit/>
          </a:bodyPr>
          <a:lstStyle/>
          <a:p>
            <a:r>
              <a:rPr kumimoji="1" lang="ja-JP" altLang="en-US" sz="1400" dirty="0">
                <a:latin typeface="BIZ UDPゴシック" panose="020B0400000000000000" pitchFamily="50" charset="-128"/>
                <a:ea typeface="BIZ UDPゴシック" panose="020B0400000000000000" pitchFamily="50" charset="-128"/>
              </a:rPr>
              <a:t>◆　初回ログイン用</a:t>
            </a:r>
            <a:r>
              <a:rPr kumimoji="1" lang="en-US" altLang="ja-JP" sz="1400" dirty="0">
                <a:latin typeface="BIZ UDPゴシック" panose="020B0400000000000000" pitchFamily="50" charset="-128"/>
                <a:ea typeface="BIZ UDPゴシック" panose="020B0400000000000000" pitchFamily="50" charset="-128"/>
              </a:rPr>
              <a:t>URL</a:t>
            </a:r>
            <a:r>
              <a:rPr kumimoji="1" lang="ja-JP" altLang="en-US" sz="1400" dirty="0">
                <a:latin typeface="BIZ UDPゴシック" panose="020B0400000000000000" pitchFamily="50" charset="-128"/>
                <a:ea typeface="BIZ UDPゴシック" panose="020B0400000000000000" pitchFamily="50" charset="-128"/>
              </a:rPr>
              <a:t>　：　 </a:t>
            </a:r>
            <a:r>
              <a:rPr lang="en-US" altLang="ja-JP" sz="1400" b="0" i="0" u="sng" dirty="0">
                <a:solidFill>
                  <a:srgbClr val="986F0B"/>
                </a:solidFill>
                <a:effectLst/>
                <a:latin typeface="BIZ UDPゴシック" panose="020B0400000000000000" pitchFamily="50" charset="-128"/>
                <a:ea typeface="BIZ UDPゴシック" panose="020B0400000000000000" pitchFamily="50" charset="-128"/>
                <a:hlinkClick r:id="rId4"/>
              </a:rPr>
              <a:t>https://ibss.jp/portal/signup.ibss</a:t>
            </a:r>
            <a:r>
              <a:rPr kumimoji="1" lang="ja-JP" altLang="en-US" sz="1400" dirty="0">
                <a:latin typeface="BIZ UDPゴシック" panose="020B0400000000000000" pitchFamily="50" charset="-128"/>
                <a:ea typeface="BIZ UDPゴシック" panose="020B0400000000000000" pitchFamily="50" charset="-128"/>
              </a:rPr>
              <a:t>　</a:t>
            </a:r>
            <a:endParaRPr kumimoji="1" lang="en-US" altLang="ja-JP" sz="1400" dirty="0">
              <a:latin typeface="BIZ UDPゴシック" panose="020B0400000000000000" pitchFamily="50" charset="-128"/>
              <a:ea typeface="BIZ UDPゴシック" panose="020B0400000000000000" pitchFamily="50" charset="-128"/>
            </a:endParaRPr>
          </a:p>
          <a:p>
            <a:endParaRPr kumimoji="1" lang="en-US" altLang="ja-JP" sz="1400" dirty="0">
              <a:latin typeface="BIZ UDPゴシック" panose="020B0400000000000000" pitchFamily="50" charset="-128"/>
              <a:ea typeface="BIZ UDPゴシック" panose="020B0400000000000000" pitchFamily="50" charset="-128"/>
            </a:endParaRPr>
          </a:p>
          <a:p>
            <a:endParaRPr lang="ja-JP" altLang="en-US" sz="1400" dirty="0">
              <a:latin typeface="BIZ UDPゴシック" panose="020B0400000000000000" pitchFamily="50" charset="-128"/>
              <a:ea typeface="BIZ UDPゴシック" panose="020B0400000000000000" pitchFamily="50" charset="-128"/>
            </a:endParaRPr>
          </a:p>
        </p:txBody>
      </p:sp>
      <p:sp>
        <p:nvSpPr>
          <p:cNvPr id="8" name="テキスト ボックス 7">
            <a:extLst>
              <a:ext uri="{FF2B5EF4-FFF2-40B4-BE49-F238E27FC236}">
                <a16:creationId xmlns:a16="http://schemas.microsoft.com/office/drawing/2014/main" id="{1DD3682D-BB63-47C6-AA0F-889A124344AC}"/>
              </a:ext>
            </a:extLst>
          </p:cNvPr>
          <p:cNvSpPr txBox="1"/>
          <p:nvPr/>
        </p:nvSpPr>
        <p:spPr>
          <a:xfrm>
            <a:off x="1579746" y="141927"/>
            <a:ext cx="5089743" cy="606438"/>
          </a:xfrm>
          <a:prstGeom prst="rect">
            <a:avLst/>
          </a:prstGeom>
          <a:noFill/>
        </p:spPr>
        <p:txBody>
          <a:bodyPr wrap="square" rtlCol="0" anchor="ctr">
            <a:noAutofit/>
          </a:bodyPr>
          <a:lstStyle/>
          <a:p>
            <a:r>
              <a:rPr lang="en-US" altLang="ja-JP" sz="2800" b="1" dirty="0">
                <a:latin typeface="BIZ UDPゴシック" panose="020B0400000000000000" pitchFamily="50" charset="-128"/>
                <a:ea typeface="BIZ UDPゴシック" panose="020B0400000000000000" pitchFamily="50" charset="-128"/>
              </a:rPr>
              <a:t>1</a:t>
            </a:r>
            <a:r>
              <a:rPr lang="ja-JP" altLang="en-US" sz="2800" b="1" dirty="0">
                <a:latin typeface="BIZ UDPゴシック" panose="020B0400000000000000" pitchFamily="50" charset="-128"/>
                <a:ea typeface="BIZ UDPゴシック" panose="020B0400000000000000" pitchFamily="50" charset="-128"/>
              </a:rPr>
              <a:t>．ログインについて</a:t>
            </a:r>
            <a:endParaRPr lang="en-US" altLang="ja-JP" sz="2800" b="1" dirty="0">
              <a:latin typeface="BIZ UDPゴシック" panose="020B0400000000000000" pitchFamily="50" charset="-128"/>
              <a:ea typeface="BIZ UDPゴシック" panose="020B0400000000000000" pitchFamily="50" charset="-128"/>
            </a:endParaRPr>
          </a:p>
        </p:txBody>
      </p:sp>
      <p:sp>
        <p:nvSpPr>
          <p:cNvPr id="11" name="四角形: 角を丸くする 20">
            <a:extLst>
              <a:ext uri="{FF2B5EF4-FFF2-40B4-BE49-F238E27FC236}">
                <a16:creationId xmlns:a16="http://schemas.microsoft.com/office/drawing/2014/main" id="{954ED71C-3C78-4D36-8ADB-CE5192180DF2}"/>
              </a:ext>
            </a:extLst>
          </p:cNvPr>
          <p:cNvSpPr/>
          <p:nvPr/>
        </p:nvSpPr>
        <p:spPr>
          <a:xfrm>
            <a:off x="7427342" y="4950032"/>
            <a:ext cx="3266495" cy="311372"/>
          </a:xfrm>
          <a:prstGeom prst="roundRect">
            <a:avLst/>
          </a:prstGeom>
          <a:noFill/>
          <a:ln w="28575">
            <a:solidFill>
              <a:schemeClr val="accent1"/>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ja-JP" altLang="en-US" sz="1350">
              <a:latin typeface="BIZ UDPゴシック" panose="020B0400000000000000" pitchFamily="50" charset="-128"/>
              <a:ea typeface="BIZ UDPゴシック" panose="020B0400000000000000" pitchFamily="50" charset="-128"/>
            </a:endParaRPr>
          </a:p>
        </p:txBody>
      </p:sp>
      <p:cxnSp>
        <p:nvCxnSpPr>
          <p:cNvPr id="12" name="直線矢印コネクタ 11">
            <a:extLst>
              <a:ext uri="{FF2B5EF4-FFF2-40B4-BE49-F238E27FC236}">
                <a16:creationId xmlns:a16="http://schemas.microsoft.com/office/drawing/2014/main" id="{0667D867-E474-420D-9A22-115FD389F96B}"/>
              </a:ext>
            </a:extLst>
          </p:cNvPr>
          <p:cNvCxnSpPr>
            <a:cxnSpLocks/>
            <a:stCxn id="13" idx="3"/>
            <a:endCxn id="11" idx="1"/>
          </p:cNvCxnSpPr>
          <p:nvPr/>
        </p:nvCxnSpPr>
        <p:spPr>
          <a:xfrm flipV="1">
            <a:off x="6350139" y="5105718"/>
            <a:ext cx="1077203" cy="1174125"/>
          </a:xfrm>
          <a:prstGeom prst="straightConnector1">
            <a:avLst/>
          </a:prstGeom>
          <a:ln w="1905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13" name="テキスト ボックス 12">
            <a:extLst>
              <a:ext uri="{FF2B5EF4-FFF2-40B4-BE49-F238E27FC236}">
                <a16:creationId xmlns:a16="http://schemas.microsoft.com/office/drawing/2014/main" id="{57A39D27-89A9-423A-AEC2-D5C2E59EA83B}"/>
              </a:ext>
            </a:extLst>
          </p:cNvPr>
          <p:cNvSpPr txBox="1"/>
          <p:nvPr/>
        </p:nvSpPr>
        <p:spPr>
          <a:xfrm>
            <a:off x="820559" y="5772011"/>
            <a:ext cx="5529580" cy="1015663"/>
          </a:xfrm>
          <a:prstGeom prst="rect">
            <a:avLst/>
          </a:prstGeom>
          <a:noFill/>
          <a:ln w="19050">
            <a:solidFill>
              <a:schemeClr val="accent1"/>
            </a:solidFill>
          </a:ln>
        </p:spPr>
        <p:txBody>
          <a:bodyPr wrap="square" rtlCol="0" anchor="ctr">
            <a:spAutoFit/>
          </a:bodyPr>
          <a:lstStyle/>
          <a:p>
            <a:r>
              <a:rPr lang="ja-JP" altLang="en-US" sz="1200" b="1" dirty="0">
                <a:solidFill>
                  <a:srgbClr val="FF0000"/>
                </a:solidFill>
                <a:latin typeface="BIZ UDPゴシック" panose="020B0400000000000000" pitchFamily="50" charset="-128"/>
                <a:ea typeface="BIZ UDPゴシック" panose="020B0400000000000000" pitchFamily="50" charset="-128"/>
              </a:rPr>
              <a:t>被保険者の</a:t>
            </a:r>
            <a:r>
              <a:rPr lang="ja-JP" altLang="en-US" sz="1200" dirty="0">
                <a:latin typeface="BIZ UDPゴシック" panose="020B0400000000000000" pitchFamily="50" charset="-128"/>
                <a:ea typeface="BIZ UDPゴシック" panose="020B0400000000000000" pitchFamily="50" charset="-128"/>
              </a:rPr>
              <a:t>氏名をひらがなまたはカタカナ（半角・全角）で入力</a:t>
            </a:r>
            <a:endParaRPr lang="en-US" altLang="ja-JP" sz="1200" dirty="0">
              <a:latin typeface="BIZ UDPゴシック" panose="020B0400000000000000" pitchFamily="50" charset="-128"/>
              <a:ea typeface="BIZ UDPゴシック" panose="020B0400000000000000" pitchFamily="50" charset="-128"/>
            </a:endParaRPr>
          </a:p>
          <a:p>
            <a:r>
              <a:rPr lang="ja-JP" altLang="en-US" sz="1200" dirty="0">
                <a:latin typeface="BIZ UDPゴシック" panose="020B0400000000000000" pitchFamily="50" charset="-128"/>
                <a:ea typeface="BIZ UDPゴシック" panose="020B0400000000000000" pitchFamily="50" charset="-128"/>
              </a:rPr>
              <a:t>・　苗字と名前の間のスペースは有・無　どちらでも認証可能</a:t>
            </a:r>
            <a:endParaRPr lang="en-US" altLang="ja-JP" sz="1200" dirty="0">
              <a:latin typeface="BIZ UDPゴシック" panose="020B0400000000000000" pitchFamily="50" charset="-128"/>
              <a:ea typeface="BIZ UDPゴシック" panose="020B0400000000000000" pitchFamily="50" charset="-128"/>
            </a:endParaRPr>
          </a:p>
          <a:p>
            <a:r>
              <a:rPr lang="ja-JP" altLang="en-US" sz="1200" dirty="0">
                <a:latin typeface="BIZ UDPゴシック" panose="020B0400000000000000" pitchFamily="50" charset="-128"/>
                <a:ea typeface="BIZ UDPゴシック" panose="020B0400000000000000" pitchFamily="50" charset="-128"/>
              </a:rPr>
              <a:t>・　濁音・半濁音・拗音・促音については清音と同一視します。</a:t>
            </a:r>
            <a:endParaRPr lang="en-US" altLang="ja-JP" sz="1200" dirty="0">
              <a:latin typeface="BIZ UDPゴシック" panose="020B0400000000000000" pitchFamily="50" charset="-128"/>
              <a:ea typeface="BIZ UDPゴシック" panose="020B0400000000000000" pitchFamily="50" charset="-128"/>
            </a:endParaRPr>
          </a:p>
          <a:p>
            <a:r>
              <a:rPr lang="ja-JP" altLang="en-US" sz="1200" dirty="0">
                <a:latin typeface="BIZ UDPゴシック" panose="020B0400000000000000" pitchFamily="50" charset="-128"/>
                <a:ea typeface="BIZ UDPゴシック" panose="020B0400000000000000" pitchFamily="50" charset="-128"/>
              </a:rPr>
              <a:t>　　</a:t>
            </a:r>
            <a:r>
              <a:rPr lang="en-US" altLang="ja-JP" sz="1200" dirty="0">
                <a:latin typeface="BIZ UDPゴシック" panose="020B0400000000000000" pitchFamily="50" charset="-128"/>
                <a:ea typeface="BIZ UDPゴシック" panose="020B0400000000000000" pitchFamily="50" charset="-128"/>
              </a:rPr>
              <a:t>※</a:t>
            </a:r>
            <a:r>
              <a:rPr lang="ja-JP" altLang="en-US" sz="1200" dirty="0">
                <a:latin typeface="BIZ UDPゴシック" panose="020B0400000000000000" pitchFamily="50" charset="-128"/>
                <a:ea typeface="BIZ UDPゴシック" panose="020B0400000000000000" pitchFamily="50" charset="-128"/>
              </a:rPr>
              <a:t>例）ケンポ　ショウコ様の場合</a:t>
            </a:r>
            <a:r>
              <a:rPr lang="en-US" altLang="ja-JP" sz="1200" dirty="0">
                <a:latin typeface="BIZ UDPゴシック" panose="020B0400000000000000" pitchFamily="50" charset="-128"/>
                <a:ea typeface="BIZ UDPゴシック" panose="020B0400000000000000" pitchFamily="50" charset="-128"/>
              </a:rPr>
              <a:t>…</a:t>
            </a:r>
            <a:r>
              <a:rPr lang="ja-JP" altLang="en-US" sz="1200" dirty="0">
                <a:latin typeface="BIZ UDPゴシック" panose="020B0400000000000000" pitchFamily="50" charset="-128"/>
                <a:ea typeface="BIZ UDPゴシック" panose="020B0400000000000000" pitchFamily="50" charset="-128"/>
              </a:rPr>
              <a:t>「ケン</a:t>
            </a:r>
            <a:r>
              <a:rPr lang="ja-JP" altLang="en-US" sz="1200" dirty="0">
                <a:solidFill>
                  <a:srgbClr val="FF0000"/>
                </a:solidFill>
                <a:latin typeface="BIZ UDPゴシック" panose="020B0400000000000000" pitchFamily="50" charset="-128"/>
                <a:ea typeface="BIZ UDPゴシック" panose="020B0400000000000000" pitchFamily="50" charset="-128"/>
              </a:rPr>
              <a:t>ホ</a:t>
            </a:r>
            <a:r>
              <a:rPr lang="ja-JP" altLang="en-US" sz="1200" dirty="0">
                <a:latin typeface="BIZ UDPゴシック" panose="020B0400000000000000" pitchFamily="50" charset="-128"/>
                <a:ea typeface="BIZ UDPゴシック" panose="020B0400000000000000" pitchFamily="50" charset="-128"/>
              </a:rPr>
              <a:t>　ショウコ」「ケン</a:t>
            </a:r>
            <a:r>
              <a:rPr lang="ja-JP" altLang="en-US" sz="1200" dirty="0">
                <a:solidFill>
                  <a:srgbClr val="FF0000"/>
                </a:solidFill>
                <a:latin typeface="BIZ UDPゴシック" panose="020B0400000000000000" pitchFamily="50" charset="-128"/>
                <a:ea typeface="BIZ UDPゴシック" panose="020B0400000000000000" pitchFamily="50" charset="-128"/>
              </a:rPr>
              <a:t>ホ</a:t>
            </a:r>
            <a:r>
              <a:rPr lang="ja-JP" altLang="en-US" sz="1200" dirty="0">
                <a:latin typeface="BIZ UDPゴシック" panose="020B0400000000000000" pitchFamily="50" charset="-128"/>
                <a:ea typeface="BIZ UDPゴシック" panose="020B0400000000000000" pitchFamily="50" charset="-128"/>
              </a:rPr>
              <a:t>　シ</a:t>
            </a:r>
            <a:r>
              <a:rPr lang="ja-JP" altLang="en-US" sz="1200" dirty="0">
                <a:solidFill>
                  <a:srgbClr val="FF0000"/>
                </a:solidFill>
                <a:latin typeface="BIZ UDPゴシック" panose="020B0400000000000000" pitchFamily="50" charset="-128"/>
                <a:ea typeface="BIZ UDPゴシック" panose="020B0400000000000000" pitchFamily="50" charset="-128"/>
              </a:rPr>
              <a:t>ヨ</a:t>
            </a:r>
            <a:r>
              <a:rPr lang="ja-JP" altLang="en-US" sz="1200" dirty="0">
                <a:latin typeface="BIZ UDPゴシック" panose="020B0400000000000000" pitchFamily="50" charset="-128"/>
                <a:ea typeface="BIZ UDPゴシック" panose="020B0400000000000000" pitchFamily="50" charset="-128"/>
              </a:rPr>
              <a:t>ウコ」 </a:t>
            </a:r>
            <a:br>
              <a:rPr lang="en-US" altLang="ja-JP" sz="1200" dirty="0">
                <a:latin typeface="BIZ UDPゴシック" panose="020B0400000000000000" pitchFamily="50" charset="-128"/>
                <a:ea typeface="BIZ UDPゴシック" panose="020B0400000000000000" pitchFamily="50" charset="-128"/>
              </a:rPr>
            </a:br>
            <a:r>
              <a:rPr lang="ja-JP" altLang="en-US" sz="1200" dirty="0">
                <a:latin typeface="BIZ UDPゴシック" panose="020B0400000000000000" pitchFamily="50" charset="-128"/>
                <a:ea typeface="BIZ UDPゴシック" panose="020B0400000000000000" pitchFamily="50" charset="-128"/>
              </a:rPr>
              <a:t>　　　　　「ケンポ　シ</a:t>
            </a:r>
            <a:r>
              <a:rPr lang="ja-JP" altLang="en-US" sz="1200" dirty="0">
                <a:solidFill>
                  <a:srgbClr val="FF0000"/>
                </a:solidFill>
                <a:latin typeface="BIZ UDPゴシック" panose="020B0400000000000000" pitchFamily="50" charset="-128"/>
                <a:ea typeface="BIZ UDPゴシック" panose="020B0400000000000000" pitchFamily="50" charset="-128"/>
              </a:rPr>
              <a:t>ヨ</a:t>
            </a:r>
            <a:r>
              <a:rPr lang="ja-JP" altLang="en-US" sz="1200" dirty="0">
                <a:latin typeface="BIZ UDPゴシック" panose="020B0400000000000000" pitchFamily="50" charset="-128"/>
                <a:ea typeface="BIZ UDPゴシック" panose="020B0400000000000000" pitchFamily="50" charset="-128"/>
              </a:rPr>
              <a:t>ウコ」　　　どれを入力しても認証が可能です。</a:t>
            </a:r>
            <a:endParaRPr lang="en-US" altLang="ja-JP" sz="1200" dirty="0">
              <a:latin typeface="BIZ UDPゴシック" panose="020B0400000000000000" pitchFamily="50" charset="-128"/>
              <a:ea typeface="BIZ UDPゴシック" panose="020B0400000000000000" pitchFamily="50" charset="-128"/>
            </a:endParaRPr>
          </a:p>
        </p:txBody>
      </p:sp>
      <p:sp>
        <p:nvSpPr>
          <p:cNvPr id="14" name="テキスト ボックス 13">
            <a:extLst>
              <a:ext uri="{FF2B5EF4-FFF2-40B4-BE49-F238E27FC236}">
                <a16:creationId xmlns:a16="http://schemas.microsoft.com/office/drawing/2014/main" id="{825815F0-66F5-4D15-A93E-3B7FFAC10F25}"/>
              </a:ext>
            </a:extLst>
          </p:cNvPr>
          <p:cNvSpPr txBox="1"/>
          <p:nvPr/>
        </p:nvSpPr>
        <p:spPr>
          <a:xfrm>
            <a:off x="769938" y="3137768"/>
            <a:ext cx="5522951" cy="276999"/>
          </a:xfrm>
          <a:prstGeom prst="rect">
            <a:avLst/>
          </a:prstGeom>
          <a:noFill/>
          <a:ln w="19050">
            <a:solidFill>
              <a:schemeClr val="accent1"/>
            </a:solidFill>
          </a:ln>
        </p:spPr>
        <p:txBody>
          <a:bodyPr wrap="square" rtlCol="0" anchor="ctr">
            <a:spAutoFit/>
          </a:bodyPr>
          <a:lstStyle/>
          <a:p>
            <a:r>
              <a:rPr lang="ja-JP" altLang="en-US" sz="1200" dirty="0">
                <a:latin typeface="BIZ UDPゴシック" panose="020B0400000000000000" pitchFamily="50" charset="-128"/>
                <a:ea typeface="BIZ UDPゴシック" panose="020B0400000000000000" pitchFamily="50" charset="-128"/>
              </a:rPr>
              <a:t>保険者指定コードは「</a:t>
            </a:r>
            <a:r>
              <a:rPr lang="en-US" altLang="ja-JP" sz="1200" b="1" dirty="0">
                <a:solidFill>
                  <a:srgbClr val="FF0000"/>
                </a:solidFill>
                <a:latin typeface="BIZ UDPゴシック" panose="020B0400000000000000" pitchFamily="50" charset="-128"/>
                <a:ea typeface="BIZ UDPゴシック" panose="020B0400000000000000" pitchFamily="50" charset="-128"/>
              </a:rPr>
              <a:t>hoya</a:t>
            </a:r>
            <a:r>
              <a:rPr lang="ja-JP" altLang="en-US" sz="1200" dirty="0">
                <a:latin typeface="BIZ UDPゴシック" panose="020B0400000000000000" pitchFamily="50" charset="-128"/>
                <a:ea typeface="BIZ UDPゴシック" panose="020B0400000000000000" pitchFamily="50" charset="-128"/>
              </a:rPr>
              <a:t>」を入力</a:t>
            </a:r>
            <a:endParaRPr lang="en-US" altLang="ja-JP" sz="1200" dirty="0">
              <a:latin typeface="BIZ UDPゴシック" panose="020B0400000000000000" pitchFamily="50" charset="-128"/>
              <a:ea typeface="BIZ UDPゴシック" panose="020B0400000000000000" pitchFamily="50" charset="-128"/>
            </a:endParaRPr>
          </a:p>
        </p:txBody>
      </p:sp>
      <p:cxnSp>
        <p:nvCxnSpPr>
          <p:cNvPr id="15" name="直線矢印コネクタ 14">
            <a:extLst>
              <a:ext uri="{FF2B5EF4-FFF2-40B4-BE49-F238E27FC236}">
                <a16:creationId xmlns:a16="http://schemas.microsoft.com/office/drawing/2014/main" id="{9CA05B9E-1C8B-4D80-8F21-9B8CCDC5E481}"/>
              </a:ext>
            </a:extLst>
          </p:cNvPr>
          <p:cNvCxnSpPr>
            <a:cxnSpLocks/>
            <a:stCxn id="14" idx="3"/>
            <a:endCxn id="16" idx="1"/>
          </p:cNvCxnSpPr>
          <p:nvPr/>
        </p:nvCxnSpPr>
        <p:spPr>
          <a:xfrm>
            <a:off x="6292889" y="3276268"/>
            <a:ext cx="1134453" cy="786098"/>
          </a:xfrm>
          <a:prstGeom prst="straightConnector1">
            <a:avLst/>
          </a:prstGeom>
          <a:ln w="1905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16" name="四角形: 角を丸くする 38">
            <a:extLst>
              <a:ext uri="{FF2B5EF4-FFF2-40B4-BE49-F238E27FC236}">
                <a16:creationId xmlns:a16="http://schemas.microsoft.com/office/drawing/2014/main" id="{6449895D-4BDB-4EEA-A20D-D02118A5250D}"/>
              </a:ext>
            </a:extLst>
          </p:cNvPr>
          <p:cNvSpPr/>
          <p:nvPr/>
        </p:nvSpPr>
        <p:spPr>
          <a:xfrm>
            <a:off x="7427342" y="3908472"/>
            <a:ext cx="3266497" cy="307787"/>
          </a:xfrm>
          <a:prstGeom prst="roundRect">
            <a:avLst/>
          </a:prstGeom>
          <a:noFill/>
          <a:ln w="28575">
            <a:solidFill>
              <a:schemeClr val="accent1"/>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ja-JP" altLang="en-US" sz="1350">
              <a:latin typeface="BIZ UDPゴシック" panose="020B0400000000000000" pitchFamily="50" charset="-128"/>
              <a:ea typeface="BIZ UDPゴシック" panose="020B0400000000000000" pitchFamily="50" charset="-128"/>
            </a:endParaRPr>
          </a:p>
        </p:txBody>
      </p:sp>
      <p:cxnSp>
        <p:nvCxnSpPr>
          <p:cNvPr id="17" name="直線矢印コネクタ 16">
            <a:extLst>
              <a:ext uri="{FF2B5EF4-FFF2-40B4-BE49-F238E27FC236}">
                <a16:creationId xmlns:a16="http://schemas.microsoft.com/office/drawing/2014/main" id="{861F1FF0-E01A-4AB7-954E-43007572A907}"/>
              </a:ext>
            </a:extLst>
          </p:cNvPr>
          <p:cNvCxnSpPr>
            <a:cxnSpLocks/>
            <a:stCxn id="40" idx="3"/>
            <a:endCxn id="18" idx="1"/>
          </p:cNvCxnSpPr>
          <p:nvPr/>
        </p:nvCxnSpPr>
        <p:spPr>
          <a:xfrm>
            <a:off x="6292888" y="3648081"/>
            <a:ext cx="1134455" cy="825869"/>
          </a:xfrm>
          <a:prstGeom prst="straightConnector1">
            <a:avLst/>
          </a:prstGeom>
          <a:ln w="1905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18" name="四角形: 角を丸くする 33">
            <a:extLst>
              <a:ext uri="{FF2B5EF4-FFF2-40B4-BE49-F238E27FC236}">
                <a16:creationId xmlns:a16="http://schemas.microsoft.com/office/drawing/2014/main" id="{E11A34B8-507B-4E37-BFA3-A4877F2CD277}"/>
              </a:ext>
            </a:extLst>
          </p:cNvPr>
          <p:cNvSpPr/>
          <p:nvPr/>
        </p:nvSpPr>
        <p:spPr>
          <a:xfrm>
            <a:off x="7427343" y="4232875"/>
            <a:ext cx="3266496" cy="482150"/>
          </a:xfrm>
          <a:prstGeom prst="roundRect">
            <a:avLst/>
          </a:prstGeom>
          <a:noFill/>
          <a:ln w="28575">
            <a:solidFill>
              <a:schemeClr val="accent1"/>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ja-JP" altLang="en-US" sz="1350">
              <a:latin typeface="BIZ UDPゴシック" panose="020B0400000000000000" pitchFamily="50" charset="-128"/>
              <a:ea typeface="BIZ UDPゴシック" panose="020B0400000000000000" pitchFamily="50" charset="-128"/>
            </a:endParaRPr>
          </a:p>
        </p:txBody>
      </p:sp>
      <p:sp>
        <p:nvSpPr>
          <p:cNvPr id="19" name="四角形: 角を丸くする 39">
            <a:extLst>
              <a:ext uri="{FF2B5EF4-FFF2-40B4-BE49-F238E27FC236}">
                <a16:creationId xmlns:a16="http://schemas.microsoft.com/office/drawing/2014/main" id="{F43093E2-7B0F-4596-9251-59AC1DA0156F}"/>
              </a:ext>
            </a:extLst>
          </p:cNvPr>
          <p:cNvSpPr/>
          <p:nvPr/>
        </p:nvSpPr>
        <p:spPr>
          <a:xfrm>
            <a:off x="7427342" y="4726479"/>
            <a:ext cx="3266495" cy="223499"/>
          </a:xfrm>
          <a:prstGeom prst="roundRect">
            <a:avLst/>
          </a:prstGeom>
          <a:noFill/>
          <a:ln w="28575">
            <a:solidFill>
              <a:schemeClr val="accent1"/>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ja-JP" altLang="en-US" sz="1350">
              <a:latin typeface="BIZ UDPゴシック" panose="020B0400000000000000" pitchFamily="50" charset="-128"/>
              <a:ea typeface="BIZ UDPゴシック" panose="020B0400000000000000" pitchFamily="50" charset="-128"/>
            </a:endParaRPr>
          </a:p>
        </p:txBody>
      </p:sp>
      <p:sp>
        <p:nvSpPr>
          <p:cNvPr id="20" name="テキスト ボックス 19">
            <a:extLst>
              <a:ext uri="{FF2B5EF4-FFF2-40B4-BE49-F238E27FC236}">
                <a16:creationId xmlns:a16="http://schemas.microsoft.com/office/drawing/2014/main" id="{7075E5E0-26BC-4EB4-B35D-40DF453B32CD}"/>
              </a:ext>
            </a:extLst>
          </p:cNvPr>
          <p:cNvSpPr txBox="1"/>
          <p:nvPr/>
        </p:nvSpPr>
        <p:spPr>
          <a:xfrm>
            <a:off x="820559" y="5431186"/>
            <a:ext cx="5522951" cy="276999"/>
          </a:xfrm>
          <a:prstGeom prst="rect">
            <a:avLst/>
          </a:prstGeom>
          <a:noFill/>
          <a:ln w="19050">
            <a:solidFill>
              <a:schemeClr val="accent1"/>
            </a:solidFill>
          </a:ln>
        </p:spPr>
        <p:txBody>
          <a:bodyPr wrap="square" rtlCol="0" anchor="ctr">
            <a:spAutoFit/>
          </a:bodyPr>
          <a:lstStyle/>
          <a:p>
            <a:r>
              <a:rPr lang="ja-JP" altLang="en-US" sz="1200" b="1" dirty="0">
                <a:solidFill>
                  <a:srgbClr val="FF0000"/>
                </a:solidFill>
                <a:latin typeface="BIZ UDPゴシック" panose="020B0400000000000000" pitchFamily="50" charset="-128"/>
                <a:ea typeface="BIZ UDPゴシック" panose="020B0400000000000000" pitchFamily="50" charset="-128"/>
              </a:rPr>
              <a:t>被保険者の</a:t>
            </a:r>
            <a:r>
              <a:rPr lang="ja-JP" altLang="en-US" sz="1200" dirty="0">
                <a:latin typeface="BIZ UDPゴシック" panose="020B0400000000000000" pitchFamily="50" charset="-128"/>
                <a:ea typeface="BIZ UDPゴシック" panose="020B0400000000000000" pitchFamily="50" charset="-128"/>
              </a:rPr>
              <a:t>生年月日をプルダウンより選択</a:t>
            </a:r>
            <a:endParaRPr kumimoji="1" lang="en-US" altLang="ja-JP" sz="1200" dirty="0">
              <a:latin typeface="BIZ UDPゴシック" panose="020B0400000000000000" pitchFamily="50" charset="-128"/>
              <a:ea typeface="BIZ UDPゴシック" panose="020B0400000000000000" pitchFamily="50" charset="-128"/>
            </a:endParaRPr>
          </a:p>
        </p:txBody>
      </p:sp>
      <p:cxnSp>
        <p:nvCxnSpPr>
          <p:cNvPr id="21" name="直線矢印コネクタ 20">
            <a:extLst>
              <a:ext uri="{FF2B5EF4-FFF2-40B4-BE49-F238E27FC236}">
                <a16:creationId xmlns:a16="http://schemas.microsoft.com/office/drawing/2014/main" id="{B4CFB3B8-2041-46C0-9781-606D68E627BD}"/>
              </a:ext>
            </a:extLst>
          </p:cNvPr>
          <p:cNvCxnSpPr>
            <a:cxnSpLocks/>
            <a:stCxn id="20" idx="3"/>
            <a:endCxn id="19" idx="1"/>
          </p:cNvCxnSpPr>
          <p:nvPr/>
        </p:nvCxnSpPr>
        <p:spPr>
          <a:xfrm flipV="1">
            <a:off x="6343510" y="4838229"/>
            <a:ext cx="1083832" cy="731457"/>
          </a:xfrm>
          <a:prstGeom prst="straightConnector1">
            <a:avLst/>
          </a:prstGeom>
          <a:ln w="1905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pic>
        <p:nvPicPr>
          <p:cNvPr id="23" name="図 22" descr="背景パターン&#10;&#10;低い精度で自動的に生成された説明">
            <a:extLst>
              <a:ext uri="{FF2B5EF4-FFF2-40B4-BE49-F238E27FC236}">
                <a16:creationId xmlns:a16="http://schemas.microsoft.com/office/drawing/2014/main" id="{681F7F46-244C-4181-8C37-FCFE163925CC}"/>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2484" t="27035" r="67325" b="24696"/>
          <a:stretch/>
        </p:blipFill>
        <p:spPr>
          <a:xfrm>
            <a:off x="187147" y="226710"/>
            <a:ext cx="1266825" cy="441230"/>
          </a:xfrm>
          <a:prstGeom prst="rect">
            <a:avLst/>
          </a:prstGeom>
        </p:spPr>
      </p:pic>
      <p:pic>
        <p:nvPicPr>
          <p:cNvPr id="25" name="図 24" descr="QR コード&#10;&#10;自動的に生成された説明">
            <a:extLst>
              <a:ext uri="{FF2B5EF4-FFF2-40B4-BE49-F238E27FC236}">
                <a16:creationId xmlns:a16="http://schemas.microsoft.com/office/drawing/2014/main" id="{60F31F53-8DBB-2376-D19A-30ABFEB09061}"/>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244203" y="1732856"/>
            <a:ext cx="733538" cy="733538"/>
          </a:xfrm>
          <a:prstGeom prst="rect">
            <a:avLst/>
          </a:prstGeom>
        </p:spPr>
      </p:pic>
      <p:sp>
        <p:nvSpPr>
          <p:cNvPr id="26" name="テキスト ボックス 25">
            <a:extLst>
              <a:ext uri="{FF2B5EF4-FFF2-40B4-BE49-F238E27FC236}">
                <a16:creationId xmlns:a16="http://schemas.microsoft.com/office/drawing/2014/main" id="{5239E8DA-A853-90BC-0DDF-E31AF77CD047}"/>
              </a:ext>
            </a:extLst>
          </p:cNvPr>
          <p:cNvSpPr txBox="1"/>
          <p:nvPr/>
        </p:nvSpPr>
        <p:spPr>
          <a:xfrm>
            <a:off x="8006200" y="1481828"/>
            <a:ext cx="1564520" cy="276999"/>
          </a:xfrm>
          <a:prstGeom prst="rect">
            <a:avLst/>
          </a:prstGeom>
          <a:noFill/>
        </p:spPr>
        <p:txBody>
          <a:bodyPr wrap="square" rtlCol="0">
            <a:spAutoFit/>
          </a:bodyPr>
          <a:lstStyle/>
          <a:p>
            <a:r>
              <a:rPr kumimoji="1" lang="en-US" altLang="ja-JP" sz="1200" dirty="0">
                <a:solidFill>
                  <a:srgbClr val="FF0000"/>
                </a:solidFill>
                <a:latin typeface="BIZ UDPゴシック" panose="020B0400000000000000" pitchFamily="50" charset="-128"/>
                <a:ea typeface="BIZ UDPゴシック" panose="020B0400000000000000" pitchFamily="50" charset="-128"/>
              </a:rPr>
              <a:t>※</a:t>
            </a:r>
            <a:r>
              <a:rPr kumimoji="1" lang="ja-JP" altLang="en-US" sz="1200" dirty="0">
                <a:solidFill>
                  <a:srgbClr val="FF0000"/>
                </a:solidFill>
                <a:latin typeface="BIZ UDPゴシック" panose="020B0400000000000000" pitchFamily="50" charset="-128"/>
                <a:ea typeface="BIZ UDPゴシック" panose="020B0400000000000000" pitchFamily="50" charset="-128"/>
              </a:rPr>
              <a:t>初回ログイン用</a:t>
            </a:r>
          </a:p>
        </p:txBody>
      </p:sp>
      <p:sp>
        <p:nvSpPr>
          <p:cNvPr id="41" name="フッター プレースホルダー 4">
            <a:extLst>
              <a:ext uri="{FF2B5EF4-FFF2-40B4-BE49-F238E27FC236}">
                <a16:creationId xmlns:a16="http://schemas.microsoft.com/office/drawing/2014/main" id="{3F80621B-E84F-5CB3-A907-ADCA4CA526D2}"/>
              </a:ext>
            </a:extLst>
          </p:cNvPr>
          <p:cNvSpPr>
            <a:spLocks noGrp="1"/>
          </p:cNvSpPr>
          <p:nvPr>
            <p:ph type="ftr" sz="quarter" idx="11"/>
          </p:nvPr>
        </p:nvSpPr>
        <p:spPr>
          <a:xfrm>
            <a:off x="3876675" y="6642099"/>
            <a:ext cx="8315325" cy="215901"/>
          </a:xfrm>
        </p:spPr>
        <p:txBody>
          <a:bodyPr/>
          <a:lstStyle/>
          <a:p>
            <a:pPr algn="r"/>
            <a:r>
              <a:rPr kumimoji="1" lang="en-US" altLang="ja-JP" sz="1000" dirty="0"/>
              <a:t>2024/04/21 ver2.2</a:t>
            </a:r>
            <a:r>
              <a:rPr kumimoji="1" lang="ja-JP" altLang="en-US" sz="1000" dirty="0"/>
              <a:t>　　　</a:t>
            </a:r>
            <a:r>
              <a:rPr kumimoji="1" lang="en-US" altLang="ja-JP" sz="1000" dirty="0"/>
              <a:t>©Japan System Techniques </a:t>
            </a:r>
            <a:r>
              <a:rPr kumimoji="1" lang="en-US" altLang="ja-JP" sz="1000" dirty="0" err="1"/>
              <a:t>Co.,Ltd</a:t>
            </a:r>
            <a:r>
              <a:rPr kumimoji="1" lang="en-US" altLang="ja-JP" sz="1000" dirty="0"/>
              <a:t>. All Rights Reserved.</a:t>
            </a:r>
            <a:endParaRPr kumimoji="1" lang="ja-JP" altLang="en-US" sz="1000" dirty="0"/>
          </a:p>
        </p:txBody>
      </p:sp>
      <p:sp>
        <p:nvSpPr>
          <p:cNvPr id="39" name="四角形: 角を丸くする 38">
            <a:extLst>
              <a:ext uri="{FF2B5EF4-FFF2-40B4-BE49-F238E27FC236}">
                <a16:creationId xmlns:a16="http://schemas.microsoft.com/office/drawing/2014/main" id="{9A135E6E-D755-AA6B-7BEE-63CD51C71F61}"/>
              </a:ext>
            </a:extLst>
          </p:cNvPr>
          <p:cNvSpPr/>
          <p:nvPr/>
        </p:nvSpPr>
        <p:spPr>
          <a:xfrm>
            <a:off x="4024219" y="3847395"/>
            <a:ext cx="2645270" cy="1496643"/>
          </a:xfrm>
          <a:prstGeom prst="roundRect">
            <a:avLst/>
          </a:prstGeom>
          <a:solidFill>
            <a:schemeClr val="bg1">
              <a:lumMod val="7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40" name="テキスト ボックス 39">
            <a:extLst>
              <a:ext uri="{FF2B5EF4-FFF2-40B4-BE49-F238E27FC236}">
                <a16:creationId xmlns:a16="http://schemas.microsoft.com/office/drawing/2014/main" id="{218F8B86-C1E7-B647-B062-2A2B9422D3F4}"/>
              </a:ext>
            </a:extLst>
          </p:cNvPr>
          <p:cNvSpPr txBox="1"/>
          <p:nvPr/>
        </p:nvSpPr>
        <p:spPr>
          <a:xfrm>
            <a:off x="769937" y="3509581"/>
            <a:ext cx="5522951" cy="276999"/>
          </a:xfrm>
          <a:prstGeom prst="rect">
            <a:avLst/>
          </a:prstGeom>
          <a:noFill/>
          <a:ln w="19050">
            <a:solidFill>
              <a:schemeClr val="accent1"/>
            </a:solidFill>
          </a:ln>
        </p:spPr>
        <p:txBody>
          <a:bodyPr wrap="square" rtlCol="0" anchor="ctr">
            <a:spAutoFit/>
          </a:bodyPr>
          <a:lstStyle/>
          <a:p>
            <a:r>
              <a:rPr lang="ja-JP" altLang="en-US" sz="1200" dirty="0">
                <a:latin typeface="BIZ UDPゴシック" panose="020B0400000000000000" pitchFamily="50" charset="-128"/>
                <a:ea typeface="BIZ UDPゴシック" panose="020B0400000000000000" pitchFamily="50" charset="-128"/>
              </a:rPr>
              <a:t>記号・番号を入力　</a:t>
            </a:r>
            <a:r>
              <a:rPr lang="en-US" altLang="ja-JP" sz="1200" dirty="0">
                <a:latin typeface="BIZ UDPゴシック" panose="020B0400000000000000" pitchFamily="50" charset="-128"/>
                <a:ea typeface="BIZ UDPゴシック" panose="020B0400000000000000" pitchFamily="50" charset="-128"/>
              </a:rPr>
              <a:t>※</a:t>
            </a:r>
            <a:r>
              <a:rPr lang="ja-JP" altLang="en-US" sz="1200" dirty="0">
                <a:latin typeface="BIZ UDPゴシック" panose="020B0400000000000000" pitchFamily="50" charset="-128"/>
                <a:ea typeface="BIZ UDPゴシック" panose="020B0400000000000000" pitchFamily="50" charset="-128"/>
              </a:rPr>
              <a:t>記号・番号は以下から確認できます</a:t>
            </a:r>
            <a:endParaRPr lang="en-US" altLang="ja-JP" sz="1200" dirty="0">
              <a:latin typeface="BIZ UDPゴシック" panose="020B0400000000000000" pitchFamily="50" charset="-128"/>
              <a:ea typeface="BIZ UDPゴシック" panose="020B0400000000000000" pitchFamily="50" charset="-128"/>
            </a:endParaRPr>
          </a:p>
        </p:txBody>
      </p:sp>
      <p:grpSp>
        <p:nvGrpSpPr>
          <p:cNvPr id="42" name="グループ化 41">
            <a:extLst>
              <a:ext uri="{FF2B5EF4-FFF2-40B4-BE49-F238E27FC236}">
                <a16:creationId xmlns:a16="http://schemas.microsoft.com/office/drawing/2014/main" id="{0548F096-9FF6-C567-1ECE-51275912653E}"/>
              </a:ext>
            </a:extLst>
          </p:cNvPr>
          <p:cNvGrpSpPr/>
          <p:nvPr/>
        </p:nvGrpSpPr>
        <p:grpSpPr>
          <a:xfrm>
            <a:off x="230925" y="3931950"/>
            <a:ext cx="6438564" cy="1307500"/>
            <a:chOff x="517131" y="5064689"/>
            <a:chExt cx="6495337" cy="1341930"/>
          </a:xfrm>
        </p:grpSpPr>
        <p:sp>
          <p:nvSpPr>
            <p:cNvPr id="43" name="四角形: 角を丸くする 42">
              <a:extLst>
                <a:ext uri="{FF2B5EF4-FFF2-40B4-BE49-F238E27FC236}">
                  <a16:creationId xmlns:a16="http://schemas.microsoft.com/office/drawing/2014/main" id="{F2FCAEAB-A460-810D-F462-5B0D5F4E90D9}"/>
                </a:ext>
              </a:extLst>
            </p:cNvPr>
            <p:cNvSpPr/>
            <p:nvPr/>
          </p:nvSpPr>
          <p:spPr>
            <a:xfrm>
              <a:off x="4921509" y="5220682"/>
              <a:ext cx="806327" cy="196769"/>
            </a:xfrm>
            <a:prstGeom prst="roundRect">
              <a:avLst/>
            </a:prstGeom>
            <a:noFill/>
            <a:ln w="28575">
              <a:solidFill>
                <a:srgbClr val="FF0000"/>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ja-JP" altLang="en-US" sz="1350">
                <a:latin typeface="BIZ UDPゴシック" panose="020B0400000000000000" pitchFamily="50" charset="-128"/>
                <a:ea typeface="BIZ UDPゴシック" panose="020B0400000000000000" pitchFamily="50" charset="-128"/>
              </a:endParaRPr>
            </a:p>
          </p:txBody>
        </p:sp>
        <p:sp>
          <p:nvSpPr>
            <p:cNvPr id="44" name="四角形: 角を丸くする 43">
              <a:extLst>
                <a:ext uri="{FF2B5EF4-FFF2-40B4-BE49-F238E27FC236}">
                  <a16:creationId xmlns:a16="http://schemas.microsoft.com/office/drawing/2014/main" id="{8ABA4A22-8860-47EE-51FC-EC7FAB90AACD}"/>
                </a:ext>
              </a:extLst>
            </p:cNvPr>
            <p:cNvSpPr/>
            <p:nvPr/>
          </p:nvSpPr>
          <p:spPr>
            <a:xfrm>
              <a:off x="5763047" y="5224164"/>
              <a:ext cx="932355" cy="196768"/>
            </a:xfrm>
            <a:prstGeom prst="roundRect">
              <a:avLst/>
            </a:prstGeom>
            <a:noFill/>
            <a:ln w="28575">
              <a:solidFill>
                <a:srgbClr val="FF0000"/>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ja-JP" altLang="en-US" sz="1350">
                <a:latin typeface="BIZ UDPゴシック" panose="020B0400000000000000" pitchFamily="50" charset="-128"/>
                <a:ea typeface="BIZ UDPゴシック" panose="020B0400000000000000" pitchFamily="50" charset="-128"/>
              </a:endParaRPr>
            </a:p>
          </p:txBody>
        </p:sp>
        <p:sp>
          <p:nvSpPr>
            <p:cNvPr id="45" name="吹き出し: 四角形 44">
              <a:extLst>
                <a:ext uri="{FF2B5EF4-FFF2-40B4-BE49-F238E27FC236}">
                  <a16:creationId xmlns:a16="http://schemas.microsoft.com/office/drawing/2014/main" id="{F2E78972-351F-E96C-0923-CC2003C8FCF1}"/>
                </a:ext>
              </a:extLst>
            </p:cNvPr>
            <p:cNvSpPr/>
            <p:nvPr/>
          </p:nvSpPr>
          <p:spPr>
            <a:xfrm>
              <a:off x="5110734" y="5597186"/>
              <a:ext cx="758536" cy="303794"/>
            </a:xfrm>
            <a:prstGeom prst="wedgeRectCallout">
              <a:avLst>
                <a:gd name="adj1" fmla="val -20916"/>
                <a:gd name="adj2" fmla="val -16022"/>
              </a:avLst>
            </a:prstGeom>
            <a:ln w="19050">
              <a:solidFill>
                <a:srgbClr val="FF0000"/>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ja-JP" altLang="en-US" sz="900" dirty="0">
                  <a:latin typeface="BIZ UDPゴシック" panose="020B0400000000000000" pitchFamily="50" charset="-128"/>
                  <a:ea typeface="BIZ UDPゴシック" panose="020B0400000000000000" pitchFamily="50" charset="-128"/>
                </a:rPr>
                <a:t>記号</a:t>
              </a:r>
              <a:endParaRPr lang="en-US" altLang="ja-JP" sz="900" dirty="0">
                <a:solidFill>
                  <a:srgbClr val="FF0000"/>
                </a:solidFill>
                <a:highlight>
                  <a:srgbClr val="FFFF00"/>
                </a:highlight>
                <a:latin typeface="BIZ UDPゴシック" panose="020B0400000000000000" pitchFamily="50" charset="-128"/>
                <a:ea typeface="BIZ UDPゴシック" panose="020B0400000000000000" pitchFamily="50" charset="-128"/>
              </a:endParaRPr>
            </a:p>
          </p:txBody>
        </p:sp>
        <p:sp>
          <p:nvSpPr>
            <p:cNvPr id="46" name="吹き出し: 四角形 45">
              <a:extLst>
                <a:ext uri="{FF2B5EF4-FFF2-40B4-BE49-F238E27FC236}">
                  <a16:creationId xmlns:a16="http://schemas.microsoft.com/office/drawing/2014/main" id="{BF0AB7F9-44E0-5D43-4ACA-3E052C23C7AF}"/>
                </a:ext>
              </a:extLst>
            </p:cNvPr>
            <p:cNvSpPr/>
            <p:nvPr/>
          </p:nvSpPr>
          <p:spPr>
            <a:xfrm>
              <a:off x="6253932" y="5597186"/>
              <a:ext cx="758536" cy="303794"/>
            </a:xfrm>
            <a:prstGeom prst="wedgeRectCallout">
              <a:avLst>
                <a:gd name="adj1" fmla="val -18176"/>
                <a:gd name="adj2" fmla="val -25143"/>
              </a:avLst>
            </a:prstGeom>
            <a:ln w="19050">
              <a:solidFill>
                <a:srgbClr val="FF0000"/>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ja-JP" altLang="en-US" sz="900" dirty="0">
                  <a:latin typeface="BIZ UDPゴシック" panose="020B0400000000000000" pitchFamily="50" charset="-128"/>
                  <a:ea typeface="BIZ UDPゴシック" panose="020B0400000000000000" pitchFamily="50" charset="-128"/>
                </a:rPr>
                <a:t>番号</a:t>
              </a:r>
              <a:endParaRPr lang="en-US" altLang="ja-JP" sz="900" dirty="0">
                <a:solidFill>
                  <a:srgbClr val="FF0000"/>
                </a:solidFill>
                <a:highlight>
                  <a:srgbClr val="FFFF00"/>
                </a:highlight>
                <a:latin typeface="BIZ UDPゴシック" panose="020B0400000000000000" pitchFamily="50" charset="-128"/>
                <a:ea typeface="BIZ UDPゴシック" panose="020B0400000000000000" pitchFamily="50" charset="-128"/>
              </a:endParaRPr>
            </a:p>
          </p:txBody>
        </p:sp>
        <p:cxnSp>
          <p:nvCxnSpPr>
            <p:cNvPr id="47" name="直線矢印コネクタ 46">
              <a:extLst>
                <a:ext uri="{FF2B5EF4-FFF2-40B4-BE49-F238E27FC236}">
                  <a16:creationId xmlns:a16="http://schemas.microsoft.com/office/drawing/2014/main" id="{CF4AA8EA-DAAE-984E-630C-82C1A12B711F}"/>
                </a:ext>
              </a:extLst>
            </p:cNvPr>
            <p:cNvCxnSpPr>
              <a:cxnSpLocks/>
            </p:cNvCxnSpPr>
            <p:nvPr/>
          </p:nvCxnSpPr>
          <p:spPr>
            <a:xfrm flipH="1" flipV="1">
              <a:off x="5015947" y="5419073"/>
              <a:ext cx="104737" cy="18422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8" name="直線矢印コネクタ 47">
              <a:extLst>
                <a:ext uri="{FF2B5EF4-FFF2-40B4-BE49-F238E27FC236}">
                  <a16:creationId xmlns:a16="http://schemas.microsoft.com/office/drawing/2014/main" id="{FCAE8C62-3F71-C5D9-6BC8-31034F305361}"/>
                </a:ext>
              </a:extLst>
            </p:cNvPr>
            <p:cNvCxnSpPr>
              <a:cxnSpLocks/>
            </p:cNvCxnSpPr>
            <p:nvPr/>
          </p:nvCxnSpPr>
          <p:spPr>
            <a:xfrm flipH="1" flipV="1">
              <a:off x="6085519" y="5400418"/>
              <a:ext cx="169719" cy="206819"/>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pic>
          <p:nvPicPr>
            <p:cNvPr id="49" name="Picture 2">
              <a:extLst>
                <a:ext uri="{FF2B5EF4-FFF2-40B4-BE49-F238E27FC236}">
                  <a16:creationId xmlns:a16="http://schemas.microsoft.com/office/drawing/2014/main" id="{2608783E-F76A-B7BF-B475-5FF936925D0B}"/>
                </a:ext>
              </a:extLst>
            </p:cNvPr>
            <p:cNvPicPr>
              <a:picLocks noChangeAspect="1" noChangeArrowheads="1"/>
            </p:cNvPicPr>
            <p:nvPr/>
          </p:nvPicPr>
          <p:blipFill rotWithShape="1">
            <a:blip r:embed="rId7">
              <a:extLst>
                <a:ext uri="{28A0092B-C50C-407E-A947-70E740481C1C}">
                  <a14:useLocalDpi xmlns:a14="http://schemas.microsoft.com/office/drawing/2010/main" val="0"/>
                </a:ext>
              </a:extLst>
            </a:blip>
            <a:srcRect l="806" t="2309" r="1934" b="5460"/>
            <a:stretch/>
          </p:blipFill>
          <p:spPr bwMode="auto">
            <a:xfrm>
              <a:off x="517131" y="5064689"/>
              <a:ext cx="2219177" cy="134193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50" name="Picture 8">
              <a:extLst>
                <a:ext uri="{FF2B5EF4-FFF2-40B4-BE49-F238E27FC236}">
                  <a16:creationId xmlns:a16="http://schemas.microsoft.com/office/drawing/2014/main" id="{E5D258F7-60EE-7E2C-13C5-20E5E1024757}"/>
                </a:ext>
              </a:extLst>
            </p:cNvPr>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b="40647"/>
            <a:stretch/>
          </p:blipFill>
          <p:spPr bwMode="auto">
            <a:xfrm>
              <a:off x="2371438" y="5133428"/>
              <a:ext cx="1327938" cy="1273191"/>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51" name="Picture 8">
              <a:extLst>
                <a:ext uri="{FF2B5EF4-FFF2-40B4-BE49-F238E27FC236}">
                  <a16:creationId xmlns:a16="http://schemas.microsoft.com/office/drawing/2014/main" id="{94A7F545-E98A-506C-5482-E2EB9EF42FD5}"/>
                </a:ext>
              </a:extLst>
            </p:cNvPr>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l="3396" t="60196" r="-3396" b="-580"/>
            <a:stretch/>
          </p:blipFill>
          <p:spPr bwMode="auto">
            <a:xfrm>
              <a:off x="3141877" y="5568159"/>
              <a:ext cx="1164638" cy="759751"/>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52" name="テキスト ボックス 51">
              <a:extLst>
                <a:ext uri="{FF2B5EF4-FFF2-40B4-BE49-F238E27FC236}">
                  <a16:creationId xmlns:a16="http://schemas.microsoft.com/office/drawing/2014/main" id="{A343B9C4-6251-067A-64C8-D9FB7705B5E8}"/>
                </a:ext>
              </a:extLst>
            </p:cNvPr>
            <p:cNvSpPr txBox="1"/>
            <p:nvPr/>
          </p:nvSpPr>
          <p:spPr>
            <a:xfrm>
              <a:off x="920066" y="5511183"/>
              <a:ext cx="1379393" cy="369332"/>
            </a:xfrm>
            <a:prstGeom prst="rect">
              <a:avLst/>
            </a:prstGeom>
            <a:solidFill>
              <a:schemeClr val="bg1"/>
            </a:solidFill>
          </p:spPr>
          <p:txBody>
            <a:bodyPr wrap="square" rtlCol="0">
              <a:spAutoFit/>
            </a:bodyPr>
            <a:lstStyle/>
            <a:p>
              <a:r>
                <a:rPr kumimoji="1" lang="ja-JP" altLang="en-US" dirty="0">
                  <a:latin typeface="BIZ UDPゴシック" panose="020B0400000000000000" pitchFamily="50" charset="-128"/>
                  <a:ea typeface="BIZ UDPゴシック" panose="020B0400000000000000" pitchFamily="50" charset="-128"/>
                </a:rPr>
                <a:t>資格確認書</a:t>
              </a:r>
            </a:p>
          </p:txBody>
        </p:sp>
        <p:sp>
          <p:nvSpPr>
            <p:cNvPr id="53" name="テキスト ボックス 52">
              <a:extLst>
                <a:ext uri="{FF2B5EF4-FFF2-40B4-BE49-F238E27FC236}">
                  <a16:creationId xmlns:a16="http://schemas.microsoft.com/office/drawing/2014/main" id="{03716CE2-AFF5-0DC2-9331-608FD279442D}"/>
                </a:ext>
              </a:extLst>
            </p:cNvPr>
            <p:cNvSpPr txBox="1"/>
            <p:nvPr/>
          </p:nvSpPr>
          <p:spPr>
            <a:xfrm>
              <a:off x="2561094" y="5339730"/>
              <a:ext cx="1687421" cy="369332"/>
            </a:xfrm>
            <a:prstGeom prst="rect">
              <a:avLst/>
            </a:prstGeom>
            <a:solidFill>
              <a:schemeClr val="bg1"/>
            </a:solidFill>
          </p:spPr>
          <p:txBody>
            <a:bodyPr wrap="square" rtlCol="0">
              <a:spAutoFit/>
            </a:bodyPr>
            <a:lstStyle/>
            <a:p>
              <a:r>
                <a:rPr kumimoji="1" lang="ja-JP" altLang="en-US" dirty="0">
                  <a:latin typeface="BIZ UDPゴシック" panose="020B0400000000000000" pitchFamily="50" charset="-128"/>
                  <a:ea typeface="BIZ UDPゴシック" panose="020B0400000000000000" pitchFamily="50" charset="-128"/>
                </a:rPr>
                <a:t>マイナポータル</a:t>
              </a:r>
            </a:p>
          </p:txBody>
        </p:sp>
      </p:grpSp>
      <p:sp>
        <p:nvSpPr>
          <p:cNvPr id="54" name="テキスト ボックス 53">
            <a:extLst>
              <a:ext uri="{FF2B5EF4-FFF2-40B4-BE49-F238E27FC236}">
                <a16:creationId xmlns:a16="http://schemas.microsoft.com/office/drawing/2014/main" id="{070C9178-FD13-2A9B-9408-C6EF11431407}"/>
              </a:ext>
            </a:extLst>
          </p:cNvPr>
          <p:cNvSpPr txBox="1"/>
          <p:nvPr/>
        </p:nvSpPr>
        <p:spPr>
          <a:xfrm>
            <a:off x="4953525" y="4855730"/>
            <a:ext cx="1379393" cy="369332"/>
          </a:xfrm>
          <a:prstGeom prst="rect">
            <a:avLst/>
          </a:prstGeom>
          <a:noFill/>
        </p:spPr>
        <p:txBody>
          <a:bodyPr wrap="square" rtlCol="0">
            <a:spAutoFit/>
          </a:bodyPr>
          <a:lstStyle/>
          <a:p>
            <a:r>
              <a:rPr kumimoji="1" lang="ja-JP" altLang="en-US" dirty="0">
                <a:latin typeface="BIZ UDPゴシック" panose="020B0400000000000000" pitchFamily="50" charset="-128"/>
                <a:ea typeface="BIZ UDPゴシック" panose="020B0400000000000000" pitchFamily="50" charset="-128"/>
              </a:rPr>
              <a:t>保険証</a:t>
            </a:r>
          </a:p>
        </p:txBody>
      </p:sp>
    </p:spTree>
    <p:extLst>
      <p:ext uri="{BB962C8B-B14F-4D97-AF65-F5344CB8AC3E}">
        <p14:creationId xmlns:p14="http://schemas.microsoft.com/office/powerpoint/2010/main" val="37464799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図 22">
            <a:extLst>
              <a:ext uri="{FF2B5EF4-FFF2-40B4-BE49-F238E27FC236}">
                <a16:creationId xmlns:a16="http://schemas.microsoft.com/office/drawing/2014/main" id="{635E3BC8-D427-28AB-D836-617578191E41}"/>
              </a:ext>
            </a:extLst>
          </p:cNvPr>
          <p:cNvPicPr>
            <a:picLocks noChangeAspect="1"/>
          </p:cNvPicPr>
          <p:nvPr/>
        </p:nvPicPr>
        <p:blipFill>
          <a:blip r:embed="rId3"/>
          <a:stretch>
            <a:fillRect/>
          </a:stretch>
        </p:blipFill>
        <p:spPr>
          <a:xfrm>
            <a:off x="1444447" y="1570761"/>
            <a:ext cx="3528343" cy="2351017"/>
          </a:xfrm>
          <a:prstGeom prst="rect">
            <a:avLst/>
          </a:prstGeom>
          <a:ln>
            <a:solidFill>
              <a:schemeClr val="tx1"/>
            </a:solidFill>
          </a:ln>
        </p:spPr>
      </p:pic>
      <p:sp>
        <p:nvSpPr>
          <p:cNvPr id="3" name="正方形/長方形 2"/>
          <p:cNvSpPr/>
          <p:nvPr/>
        </p:nvSpPr>
        <p:spPr>
          <a:xfrm>
            <a:off x="0" y="759338"/>
            <a:ext cx="12192000" cy="111103"/>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9C963320-ABDF-448C-B923-2F11E799AF4C}"/>
              </a:ext>
            </a:extLst>
          </p:cNvPr>
          <p:cNvSpPr txBox="1"/>
          <p:nvPr/>
        </p:nvSpPr>
        <p:spPr>
          <a:xfrm>
            <a:off x="528320" y="954487"/>
            <a:ext cx="11165840" cy="507831"/>
          </a:xfrm>
          <a:prstGeom prst="rect">
            <a:avLst/>
          </a:prstGeom>
          <a:solidFill>
            <a:schemeClr val="accent1">
              <a:lumMod val="40000"/>
              <a:lumOff val="60000"/>
            </a:schemeClr>
          </a:solidFill>
        </p:spPr>
        <p:txBody>
          <a:bodyPr wrap="square" rtlCol="0">
            <a:spAutoFit/>
          </a:bodyPr>
          <a:lstStyle/>
          <a:p>
            <a:r>
              <a:rPr lang="en-US" altLang="ja-JP" sz="1350" dirty="0">
                <a:latin typeface="BIZ UDPゴシック" panose="020B0400000000000000" pitchFamily="50" charset="-128"/>
                <a:ea typeface="BIZ UDPゴシック" panose="020B0400000000000000" pitchFamily="50" charset="-128"/>
              </a:rPr>
              <a:t>1-3</a:t>
            </a:r>
            <a:r>
              <a:rPr lang="ja-JP" altLang="en-US" sz="1350" dirty="0">
                <a:latin typeface="BIZ UDPゴシック" panose="020B0400000000000000" pitchFamily="50" charset="-128"/>
                <a:ea typeface="BIZ UDPゴシック" panose="020B0400000000000000" pitchFamily="50" charset="-128"/>
              </a:rPr>
              <a:t>　ご自身でユーザー</a:t>
            </a:r>
            <a:r>
              <a:rPr lang="en-US" altLang="ja-JP" sz="1350" dirty="0">
                <a:latin typeface="BIZ UDPゴシック" panose="020B0400000000000000" pitchFamily="50" charset="-128"/>
                <a:ea typeface="BIZ UDPゴシック" panose="020B0400000000000000" pitchFamily="50" charset="-128"/>
              </a:rPr>
              <a:t>ID/PW</a:t>
            </a:r>
            <a:r>
              <a:rPr lang="ja-JP" altLang="en-US" sz="1350" dirty="0">
                <a:latin typeface="BIZ UDPゴシック" panose="020B0400000000000000" pitchFamily="50" charset="-128"/>
                <a:ea typeface="BIZ UDPゴシック" panose="020B0400000000000000" pitchFamily="50" charset="-128"/>
              </a:rPr>
              <a:t>を作成し、メールアドレスを入力後、「作成する」をクリックします</a:t>
            </a:r>
            <a:endParaRPr lang="en-US" altLang="ja-JP" sz="1350" dirty="0">
              <a:latin typeface="BIZ UDPゴシック" panose="020B0400000000000000" pitchFamily="50" charset="-128"/>
              <a:ea typeface="BIZ UDPゴシック" panose="020B0400000000000000" pitchFamily="50" charset="-128"/>
            </a:endParaRPr>
          </a:p>
          <a:p>
            <a:r>
              <a:rPr lang="ja-JP" altLang="en-US" sz="1350" dirty="0">
                <a:latin typeface="BIZ UDPゴシック" panose="020B0400000000000000" pitchFamily="50" charset="-128"/>
                <a:ea typeface="BIZ UDPゴシック" panose="020B0400000000000000" pitchFamily="50" charset="-128"/>
              </a:rPr>
              <a:t>　　　（メールアドレスが保険者様により事前に登録されている場合は、メールアドレスの一部が＊で表示され、ここでは修正はできません）</a:t>
            </a:r>
          </a:p>
        </p:txBody>
      </p:sp>
      <p:pic>
        <p:nvPicPr>
          <p:cNvPr id="7" name="図 6">
            <a:extLst>
              <a:ext uri="{FF2B5EF4-FFF2-40B4-BE49-F238E27FC236}">
                <a16:creationId xmlns:a16="http://schemas.microsoft.com/office/drawing/2014/main" id="{DE3ED1EB-E6FB-412E-9458-0F3F6CDEA845}"/>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359459" y="4573226"/>
            <a:ext cx="2976169" cy="2212523"/>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8" name="テキスト ボックス 7">
            <a:extLst>
              <a:ext uri="{FF2B5EF4-FFF2-40B4-BE49-F238E27FC236}">
                <a16:creationId xmlns:a16="http://schemas.microsoft.com/office/drawing/2014/main" id="{3E2173AF-66EF-4880-9850-B7BA7A8A2F58}"/>
              </a:ext>
            </a:extLst>
          </p:cNvPr>
          <p:cNvSpPr txBox="1"/>
          <p:nvPr/>
        </p:nvSpPr>
        <p:spPr>
          <a:xfrm>
            <a:off x="528320" y="4038900"/>
            <a:ext cx="11165840" cy="300082"/>
          </a:xfrm>
          <a:prstGeom prst="rect">
            <a:avLst/>
          </a:prstGeom>
          <a:solidFill>
            <a:schemeClr val="accent1">
              <a:lumMod val="40000"/>
              <a:lumOff val="60000"/>
            </a:schemeClr>
          </a:solidFill>
        </p:spPr>
        <p:txBody>
          <a:bodyPr wrap="square" rtlCol="0">
            <a:spAutoFit/>
          </a:bodyPr>
          <a:lstStyle/>
          <a:p>
            <a:r>
              <a:rPr lang="en-US" altLang="ja-JP" sz="1350" dirty="0">
                <a:latin typeface="BIZ UDPゴシック" panose="020B0400000000000000" pitchFamily="50" charset="-128"/>
                <a:ea typeface="BIZ UDPゴシック" panose="020B0400000000000000" pitchFamily="50" charset="-128"/>
              </a:rPr>
              <a:t>1-4</a:t>
            </a:r>
            <a:r>
              <a:rPr lang="ja-JP" altLang="en-US" sz="1350" dirty="0">
                <a:latin typeface="BIZ UDPゴシック" panose="020B0400000000000000" pitchFamily="50" charset="-128"/>
                <a:ea typeface="BIZ UDPゴシック" panose="020B0400000000000000" pitchFamily="50" charset="-128"/>
              </a:rPr>
              <a:t>　登録したメールアドレス宛に認証コードが届くので、</a:t>
            </a:r>
            <a:r>
              <a:rPr lang="en-US" altLang="ja-JP" sz="1350" dirty="0">
                <a:latin typeface="BIZ UDPゴシック" panose="020B0400000000000000" pitchFamily="50" charset="-128"/>
                <a:ea typeface="BIZ UDPゴシック" panose="020B0400000000000000" pitchFamily="50" charset="-128"/>
              </a:rPr>
              <a:t>10</a:t>
            </a:r>
            <a:r>
              <a:rPr lang="ja-JP" altLang="en-US" sz="1350" dirty="0">
                <a:latin typeface="BIZ UDPゴシック" panose="020B0400000000000000" pitchFamily="50" charset="-128"/>
                <a:ea typeface="BIZ UDPゴシック" panose="020B0400000000000000" pitchFamily="50" charset="-128"/>
              </a:rPr>
              <a:t>分以内に入力します</a:t>
            </a:r>
          </a:p>
        </p:txBody>
      </p:sp>
      <p:sp>
        <p:nvSpPr>
          <p:cNvPr id="9" name="テキスト ボックス 8">
            <a:extLst>
              <a:ext uri="{FF2B5EF4-FFF2-40B4-BE49-F238E27FC236}">
                <a16:creationId xmlns:a16="http://schemas.microsoft.com/office/drawing/2014/main" id="{52EE25A9-C7F9-4151-8711-55760CE022B7}"/>
              </a:ext>
            </a:extLst>
          </p:cNvPr>
          <p:cNvSpPr txBox="1"/>
          <p:nvPr/>
        </p:nvSpPr>
        <p:spPr>
          <a:xfrm>
            <a:off x="5853611" y="1530935"/>
            <a:ext cx="5840547" cy="1949029"/>
          </a:xfrm>
          <a:prstGeom prst="rect">
            <a:avLst/>
          </a:prstGeom>
          <a:noFill/>
          <a:ln w="19050">
            <a:solidFill>
              <a:schemeClr val="accent1"/>
            </a:solidFill>
          </a:ln>
        </p:spPr>
        <p:txBody>
          <a:bodyPr wrap="square" rtlCol="0" anchor="ctr">
            <a:noAutofit/>
          </a:bodyPr>
          <a:lstStyle/>
          <a:p>
            <a:r>
              <a:rPr lang="ja-JP" altLang="en-US" sz="1100" dirty="0">
                <a:latin typeface="BIZ UDPゴシック" panose="020B0400000000000000" pitchFamily="50" charset="-128"/>
                <a:ea typeface="BIZ UDPゴシック" panose="020B0400000000000000" pitchFamily="50" charset="-128"/>
              </a:rPr>
              <a:t>・</a:t>
            </a:r>
            <a:r>
              <a:rPr lang="en-US" altLang="ja-JP" sz="1100" dirty="0">
                <a:latin typeface="BIZ UDPゴシック" panose="020B0400000000000000" pitchFamily="50" charset="-128"/>
                <a:ea typeface="BIZ UDPゴシック" panose="020B0400000000000000" pitchFamily="50" charset="-128"/>
              </a:rPr>
              <a:t>ID</a:t>
            </a:r>
            <a:r>
              <a:rPr lang="ja-JP" altLang="en-US" sz="1100" dirty="0">
                <a:latin typeface="BIZ UDPゴシック" panose="020B0400000000000000" pitchFamily="50" charset="-128"/>
                <a:ea typeface="BIZ UDPゴシック" panose="020B0400000000000000" pitchFamily="50" charset="-128"/>
              </a:rPr>
              <a:t>は半角英字（小文字、大文字どちらも利用可） ・半角数字・半角記号（</a:t>
            </a:r>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　</a:t>
            </a:r>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　</a:t>
            </a:r>
            <a:r>
              <a:rPr lang="en-US" altLang="ja-JP" sz="1100" dirty="0">
                <a:latin typeface="BIZ UDPゴシック" panose="020B0400000000000000" pitchFamily="50" charset="-128"/>
                <a:ea typeface="BIZ UDPゴシック" panose="020B0400000000000000" pitchFamily="50" charset="-128"/>
              </a:rPr>
              <a:t>_</a:t>
            </a:r>
            <a:r>
              <a:rPr lang="ja-JP" altLang="en-US" sz="1100" dirty="0">
                <a:latin typeface="BIZ UDPゴシック" panose="020B0400000000000000" pitchFamily="50" charset="-128"/>
                <a:ea typeface="BIZ UDPゴシック" panose="020B0400000000000000" pitchFamily="50" charset="-128"/>
              </a:rPr>
              <a:t>　</a:t>
            </a:r>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　</a:t>
            </a:r>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）を</a:t>
            </a:r>
            <a:endParaRPr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組み合わせて、</a:t>
            </a:r>
            <a:r>
              <a:rPr lang="en-US" altLang="ja-JP" sz="1100" dirty="0">
                <a:latin typeface="BIZ UDPゴシック" panose="020B0400000000000000" pitchFamily="50" charset="-128"/>
                <a:ea typeface="BIZ UDPゴシック" panose="020B0400000000000000" pitchFamily="50" charset="-128"/>
              </a:rPr>
              <a:t>6</a:t>
            </a:r>
            <a:r>
              <a:rPr lang="ja-JP" altLang="en-US" sz="1100" dirty="0">
                <a:latin typeface="BIZ UDPゴシック" panose="020B0400000000000000" pitchFamily="50" charset="-128"/>
                <a:ea typeface="BIZ UDPゴシック" panose="020B0400000000000000" pitchFamily="50" charset="-128"/>
              </a:rPr>
              <a:t>桁以上</a:t>
            </a:r>
            <a:r>
              <a:rPr lang="en-US" altLang="ja-JP" sz="1100" dirty="0">
                <a:latin typeface="BIZ UDPゴシック" panose="020B0400000000000000" pitchFamily="50" charset="-128"/>
                <a:ea typeface="BIZ UDPゴシック" panose="020B0400000000000000" pitchFamily="50" charset="-128"/>
              </a:rPr>
              <a:t>50</a:t>
            </a:r>
            <a:r>
              <a:rPr lang="ja-JP" altLang="en-US" sz="1100" dirty="0">
                <a:latin typeface="BIZ UDPゴシック" panose="020B0400000000000000" pitchFamily="50" charset="-128"/>
                <a:ea typeface="BIZ UDPゴシック" panose="020B0400000000000000" pitchFamily="50" charset="-128"/>
              </a:rPr>
              <a:t>桁以内で設定してください。</a:t>
            </a:r>
            <a:endParaRPr lang="en-US" altLang="ja-JP" sz="1100" dirty="0">
              <a:latin typeface="BIZ UDPゴシック" panose="020B0400000000000000" pitchFamily="50" charset="-128"/>
              <a:ea typeface="BIZ UDPゴシック" panose="020B0400000000000000" pitchFamily="50" charset="-128"/>
            </a:endParaRPr>
          </a:p>
          <a:p>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すでに使われているユーザー</a:t>
            </a:r>
            <a:r>
              <a:rPr lang="en-US" altLang="ja-JP" sz="1100" dirty="0">
                <a:latin typeface="BIZ UDPゴシック" panose="020B0400000000000000" pitchFamily="50" charset="-128"/>
                <a:ea typeface="BIZ UDPゴシック" panose="020B0400000000000000" pitchFamily="50" charset="-128"/>
              </a:rPr>
              <a:t>ID</a:t>
            </a:r>
            <a:r>
              <a:rPr lang="ja-JP" altLang="en-US" sz="1100" dirty="0">
                <a:latin typeface="BIZ UDPゴシック" panose="020B0400000000000000" pitchFamily="50" charset="-128"/>
                <a:ea typeface="BIZ UDPゴシック" panose="020B0400000000000000" pitchFamily="50" charset="-128"/>
              </a:rPr>
              <a:t>は登録できません</a:t>
            </a:r>
            <a:endParaRPr lang="en-US" altLang="ja-JP" sz="1100" dirty="0">
              <a:latin typeface="BIZ UDPゴシック" panose="020B0400000000000000" pitchFamily="50" charset="-128"/>
              <a:ea typeface="BIZ UDPゴシック" panose="020B0400000000000000" pitchFamily="50" charset="-128"/>
            </a:endParaRPr>
          </a:p>
          <a:p>
            <a:endParaRPr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・パスワードは英字（小文字、大文字どちらも利用可）・数字・記号を組み合わせて</a:t>
            </a:r>
            <a:r>
              <a:rPr lang="en-US" altLang="ja-JP" sz="1100" dirty="0">
                <a:latin typeface="BIZ UDPゴシック" panose="020B0400000000000000" pitchFamily="50" charset="-128"/>
                <a:ea typeface="BIZ UDPゴシック" panose="020B0400000000000000" pitchFamily="50" charset="-128"/>
              </a:rPr>
              <a:t>8</a:t>
            </a:r>
            <a:r>
              <a:rPr lang="ja-JP" altLang="en-US" sz="1100" dirty="0">
                <a:latin typeface="BIZ UDPゴシック" panose="020B0400000000000000" pitchFamily="50" charset="-128"/>
                <a:ea typeface="BIZ UDPゴシック" panose="020B0400000000000000" pitchFamily="50" charset="-128"/>
              </a:rPr>
              <a:t>桁以上</a:t>
            </a:r>
            <a:endParaRPr lang="en-US" altLang="ja-JP" sz="1100" dirty="0">
              <a:latin typeface="BIZ UDPゴシック" panose="020B0400000000000000" pitchFamily="50" charset="-128"/>
              <a:ea typeface="BIZ UDPゴシック" panose="020B0400000000000000" pitchFamily="50" charset="-128"/>
            </a:endParaRPr>
          </a:p>
          <a:p>
            <a:r>
              <a:rPr lang="en-US" altLang="ja-JP" sz="1100" dirty="0">
                <a:latin typeface="BIZ UDPゴシック" panose="020B0400000000000000" pitchFamily="50" charset="-128"/>
                <a:ea typeface="BIZ UDPゴシック" panose="020B0400000000000000" pitchFamily="50" charset="-128"/>
              </a:rPr>
              <a:t>20</a:t>
            </a:r>
            <a:r>
              <a:rPr lang="ja-JP" altLang="en-US" sz="1100" dirty="0">
                <a:latin typeface="BIZ UDPゴシック" panose="020B0400000000000000" pitchFamily="50" charset="-128"/>
                <a:ea typeface="BIZ UDPゴシック" panose="020B0400000000000000" pitchFamily="50" charset="-128"/>
              </a:rPr>
              <a:t>桁以内で設定してください。　</a:t>
            </a:r>
            <a:endParaRPr lang="en-US" altLang="ja-JP" sz="1100" dirty="0">
              <a:latin typeface="BIZ UDPゴシック" panose="020B0400000000000000" pitchFamily="50" charset="-128"/>
              <a:ea typeface="BIZ UDPゴシック" panose="020B0400000000000000" pitchFamily="50" charset="-128"/>
            </a:endParaRPr>
          </a:p>
          <a:p>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それぞれ</a:t>
            </a:r>
            <a:r>
              <a:rPr lang="en-US" altLang="ja-JP" sz="1100" dirty="0">
                <a:latin typeface="BIZ UDPゴシック" panose="020B0400000000000000" pitchFamily="50" charset="-128"/>
                <a:ea typeface="BIZ UDPゴシック" panose="020B0400000000000000" pitchFamily="50" charset="-128"/>
              </a:rPr>
              <a:t>1</a:t>
            </a:r>
            <a:r>
              <a:rPr lang="ja-JP" altLang="en-US" sz="1100" dirty="0">
                <a:latin typeface="BIZ UDPゴシック" panose="020B0400000000000000" pitchFamily="50" charset="-128"/>
                <a:ea typeface="BIZ UDPゴシック" panose="020B0400000000000000" pitchFamily="50" charset="-128"/>
              </a:rPr>
              <a:t>文字以上の入力が必要です。</a:t>
            </a:r>
            <a:endParaRPr lang="en-US" altLang="ja-JP" sz="1100" dirty="0">
              <a:latin typeface="BIZ UDPゴシック" panose="020B0400000000000000" pitchFamily="50" charset="-128"/>
              <a:ea typeface="BIZ UDPゴシック" panose="020B0400000000000000" pitchFamily="50" charset="-128"/>
            </a:endParaRPr>
          </a:p>
          <a:p>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英小文字・英大文字の組み合わせは不要です。</a:t>
            </a:r>
            <a:endParaRPr lang="en-US" altLang="ja-JP" sz="1100" dirty="0">
              <a:latin typeface="BIZ UDPゴシック" panose="020B0400000000000000" pitchFamily="50" charset="-128"/>
              <a:ea typeface="BIZ UDPゴシック" panose="020B0400000000000000" pitchFamily="50" charset="-128"/>
            </a:endParaRPr>
          </a:p>
          <a:p>
            <a:endParaRPr kumimoji="1" lang="en-US" altLang="ja-JP" sz="1100" b="1" dirty="0">
              <a:solidFill>
                <a:srgbClr val="FF0000"/>
              </a:solidFill>
              <a:latin typeface="BIZ UDPゴシック" panose="020B0400000000000000" pitchFamily="50" charset="-128"/>
              <a:ea typeface="BIZ UDPゴシック" panose="020B0400000000000000" pitchFamily="50" charset="-128"/>
            </a:endParaRPr>
          </a:p>
          <a:p>
            <a:r>
              <a:rPr kumimoji="1" lang="en-US" altLang="ja-JP" sz="1100" b="1" dirty="0">
                <a:latin typeface="BIZ UDPゴシック" panose="020B0400000000000000" pitchFamily="50" charset="-128"/>
                <a:ea typeface="BIZ UDPゴシック" panose="020B0400000000000000" pitchFamily="50" charset="-128"/>
              </a:rPr>
              <a:t>【</a:t>
            </a:r>
            <a:r>
              <a:rPr kumimoji="1" lang="ja-JP" altLang="en-US" sz="1100" b="1" dirty="0">
                <a:latin typeface="BIZ UDPゴシック" panose="020B0400000000000000" pitchFamily="50" charset="-128"/>
                <a:ea typeface="BIZ UDPゴシック" panose="020B0400000000000000" pitchFamily="50" charset="-128"/>
              </a:rPr>
              <a:t>パスワードに使用できる文字・半角</a:t>
            </a:r>
            <a:r>
              <a:rPr kumimoji="1" lang="en-US" altLang="ja-JP" sz="1100" b="1" dirty="0">
                <a:latin typeface="BIZ UDPゴシック" panose="020B0400000000000000" pitchFamily="50" charset="-128"/>
                <a:ea typeface="BIZ UDPゴシック" panose="020B0400000000000000" pitchFamily="50" charset="-128"/>
              </a:rPr>
              <a:t>】</a:t>
            </a:r>
          </a:p>
          <a:p>
            <a:r>
              <a:rPr kumimoji="1" lang="ja-JP" altLang="en-US" sz="1100" b="1" dirty="0">
                <a:latin typeface="BIZ UDPゴシック" panose="020B0400000000000000" pitchFamily="50" charset="-128"/>
                <a:ea typeface="BIZ UDPゴシック" panose="020B0400000000000000" pitchFamily="50" charset="-128"/>
              </a:rPr>
              <a:t>英字：</a:t>
            </a:r>
            <a:r>
              <a:rPr kumimoji="1" lang="en-US" altLang="ja-JP" sz="1100" b="1" dirty="0">
                <a:latin typeface="BIZ UDPゴシック" panose="020B0400000000000000" pitchFamily="50" charset="-128"/>
                <a:ea typeface="BIZ UDPゴシック" panose="020B0400000000000000" pitchFamily="50" charset="-128"/>
              </a:rPr>
              <a:t>A</a:t>
            </a:r>
            <a:r>
              <a:rPr kumimoji="1" lang="ja-JP" altLang="en-US" sz="1100" b="1" dirty="0">
                <a:latin typeface="BIZ UDPゴシック" panose="020B0400000000000000" pitchFamily="50" charset="-128"/>
                <a:ea typeface="BIZ UDPゴシック" panose="020B0400000000000000" pitchFamily="50" charset="-128"/>
              </a:rPr>
              <a:t>～</a:t>
            </a:r>
            <a:r>
              <a:rPr kumimoji="1" lang="en-US" altLang="ja-JP" sz="1100" b="1" dirty="0">
                <a:latin typeface="BIZ UDPゴシック" panose="020B0400000000000000" pitchFamily="50" charset="-128"/>
                <a:ea typeface="BIZ UDPゴシック" panose="020B0400000000000000" pitchFamily="50" charset="-128"/>
              </a:rPr>
              <a:t>Z</a:t>
            </a:r>
            <a:r>
              <a:rPr kumimoji="1" lang="ja-JP" altLang="en-US" sz="1100" b="1" dirty="0">
                <a:latin typeface="BIZ UDPゴシック" panose="020B0400000000000000" pitchFamily="50" charset="-128"/>
                <a:ea typeface="BIZ UDPゴシック" panose="020B0400000000000000" pitchFamily="50" charset="-128"/>
              </a:rPr>
              <a:t>　</a:t>
            </a:r>
            <a:r>
              <a:rPr kumimoji="1" lang="en-US" altLang="ja-JP" sz="1100" b="1" dirty="0">
                <a:latin typeface="BIZ UDPゴシック" panose="020B0400000000000000" pitchFamily="50" charset="-128"/>
                <a:ea typeface="BIZ UDPゴシック" panose="020B0400000000000000" pitchFamily="50" charset="-128"/>
              </a:rPr>
              <a:t>a</a:t>
            </a:r>
            <a:r>
              <a:rPr kumimoji="1" lang="ja-JP" altLang="en-US" sz="1100" b="1" dirty="0">
                <a:latin typeface="BIZ UDPゴシック" panose="020B0400000000000000" pitchFamily="50" charset="-128"/>
                <a:ea typeface="BIZ UDPゴシック" panose="020B0400000000000000" pitchFamily="50" charset="-128"/>
              </a:rPr>
              <a:t>～</a:t>
            </a:r>
            <a:r>
              <a:rPr kumimoji="1" lang="en-US" altLang="ja-JP" sz="1100" b="1" dirty="0">
                <a:latin typeface="BIZ UDPゴシック" panose="020B0400000000000000" pitchFamily="50" charset="-128"/>
                <a:ea typeface="BIZ UDPゴシック" panose="020B0400000000000000" pitchFamily="50" charset="-128"/>
              </a:rPr>
              <a:t>z</a:t>
            </a:r>
            <a:r>
              <a:rPr kumimoji="1" lang="ja-JP" altLang="en-US" sz="1100" b="1" dirty="0">
                <a:latin typeface="BIZ UDPゴシック" panose="020B0400000000000000" pitchFamily="50" charset="-128"/>
                <a:ea typeface="BIZ UDPゴシック" panose="020B0400000000000000" pitchFamily="50" charset="-128"/>
              </a:rPr>
              <a:t>　　数字：</a:t>
            </a:r>
            <a:r>
              <a:rPr kumimoji="1" lang="en-US" altLang="ja-JP" sz="1100" b="1" dirty="0">
                <a:latin typeface="BIZ UDPゴシック" panose="020B0400000000000000" pitchFamily="50" charset="-128"/>
                <a:ea typeface="BIZ UDPゴシック" panose="020B0400000000000000" pitchFamily="50" charset="-128"/>
              </a:rPr>
              <a:t>0</a:t>
            </a:r>
            <a:r>
              <a:rPr kumimoji="1" lang="ja-JP" altLang="en-US" sz="1100" b="1" dirty="0">
                <a:latin typeface="BIZ UDPゴシック" panose="020B0400000000000000" pitchFamily="50" charset="-128"/>
                <a:ea typeface="BIZ UDPゴシック" panose="020B0400000000000000" pitchFamily="50" charset="-128"/>
              </a:rPr>
              <a:t>～</a:t>
            </a:r>
            <a:r>
              <a:rPr kumimoji="1" lang="en-US" altLang="ja-JP" sz="1100" b="1" dirty="0">
                <a:latin typeface="BIZ UDPゴシック" panose="020B0400000000000000" pitchFamily="50" charset="-128"/>
                <a:ea typeface="BIZ UDPゴシック" panose="020B0400000000000000" pitchFamily="50" charset="-128"/>
              </a:rPr>
              <a:t>9</a:t>
            </a:r>
            <a:r>
              <a:rPr kumimoji="1" lang="ja-JP" altLang="en-US" sz="1100" b="1" dirty="0">
                <a:latin typeface="BIZ UDPゴシック" panose="020B0400000000000000" pitchFamily="50" charset="-128"/>
                <a:ea typeface="BIZ UDPゴシック" panose="020B0400000000000000" pitchFamily="50" charset="-128"/>
              </a:rPr>
              <a:t>　　記号：</a:t>
            </a:r>
            <a:r>
              <a:rPr kumimoji="1" lang="en-US" altLang="ja-JP" sz="1100" b="1" dirty="0">
                <a:latin typeface="BIZ UDPゴシック" panose="020B0400000000000000" pitchFamily="50" charset="-128"/>
                <a:ea typeface="BIZ UDPゴシック" panose="020B0400000000000000" pitchFamily="50" charset="-128"/>
              </a:rPr>
              <a:t>?!@#$%&amp; ()_+</a:t>
            </a:r>
          </a:p>
        </p:txBody>
      </p:sp>
      <p:pic>
        <p:nvPicPr>
          <p:cNvPr id="10" name="図 9">
            <a:extLst>
              <a:ext uri="{FF2B5EF4-FFF2-40B4-BE49-F238E27FC236}">
                <a16:creationId xmlns:a16="http://schemas.microsoft.com/office/drawing/2014/main" id="{093536D4-4AAC-4EA2-9C27-A3532DE32206}"/>
              </a:ext>
            </a:extLst>
          </p:cNvPr>
          <p:cNvPicPr>
            <a:picLocks noChangeAspect="1"/>
          </p:cNvPicPr>
          <p:nvPr/>
        </p:nvPicPr>
        <p:blipFill rotWithShape="1">
          <a:blip r:embed="rId5"/>
          <a:srcRect l="31667" t="26298" r="33110" b="15772"/>
          <a:stretch/>
        </p:blipFill>
        <p:spPr>
          <a:xfrm>
            <a:off x="883664" y="4441497"/>
            <a:ext cx="2786368" cy="2307257"/>
          </a:xfrm>
          <a:prstGeom prst="rect">
            <a:avLst/>
          </a:prstGeom>
          <a:ln>
            <a:solidFill>
              <a:schemeClr val="tx1"/>
            </a:solidFill>
          </a:ln>
        </p:spPr>
      </p:pic>
      <p:sp>
        <p:nvSpPr>
          <p:cNvPr id="11" name="四角形: 角を丸くする 41">
            <a:extLst>
              <a:ext uri="{FF2B5EF4-FFF2-40B4-BE49-F238E27FC236}">
                <a16:creationId xmlns:a16="http://schemas.microsoft.com/office/drawing/2014/main" id="{4E4FED24-2D63-45D7-B922-01CF4EA51341}"/>
              </a:ext>
            </a:extLst>
          </p:cNvPr>
          <p:cNvSpPr/>
          <p:nvPr/>
        </p:nvSpPr>
        <p:spPr>
          <a:xfrm>
            <a:off x="1080655" y="5433508"/>
            <a:ext cx="2431472" cy="369455"/>
          </a:xfrm>
          <a:prstGeom prst="roundRect">
            <a:avLst/>
          </a:prstGeom>
          <a:noFill/>
          <a:ln w="28575">
            <a:solidFill>
              <a:schemeClr val="accent1"/>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ja-JP" altLang="en-US" sz="1350" dirty="0">
              <a:latin typeface="BIZ UDPゴシック" panose="020B0400000000000000" pitchFamily="50" charset="-128"/>
              <a:ea typeface="BIZ UDPゴシック" panose="020B0400000000000000" pitchFamily="50" charset="-128"/>
            </a:endParaRPr>
          </a:p>
        </p:txBody>
      </p:sp>
      <p:cxnSp>
        <p:nvCxnSpPr>
          <p:cNvPr id="12" name="直線矢印コネクタ 11">
            <a:extLst>
              <a:ext uri="{FF2B5EF4-FFF2-40B4-BE49-F238E27FC236}">
                <a16:creationId xmlns:a16="http://schemas.microsoft.com/office/drawing/2014/main" id="{454BE39C-9077-4283-A84C-8F1DB9A5E6C8}"/>
              </a:ext>
            </a:extLst>
          </p:cNvPr>
          <p:cNvCxnSpPr>
            <a:cxnSpLocks/>
            <a:stCxn id="11" idx="3"/>
          </p:cNvCxnSpPr>
          <p:nvPr/>
        </p:nvCxnSpPr>
        <p:spPr>
          <a:xfrm flipV="1">
            <a:off x="3512127" y="5513994"/>
            <a:ext cx="894053" cy="104242"/>
          </a:xfrm>
          <a:prstGeom prst="straightConnector1">
            <a:avLst/>
          </a:prstGeom>
          <a:ln w="1905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13" name="テキスト ボックス 12">
            <a:extLst>
              <a:ext uri="{FF2B5EF4-FFF2-40B4-BE49-F238E27FC236}">
                <a16:creationId xmlns:a16="http://schemas.microsoft.com/office/drawing/2014/main" id="{D9918E10-845E-442B-AAD3-7068F77715CA}"/>
              </a:ext>
            </a:extLst>
          </p:cNvPr>
          <p:cNvSpPr txBox="1"/>
          <p:nvPr/>
        </p:nvSpPr>
        <p:spPr>
          <a:xfrm>
            <a:off x="4359459" y="4321398"/>
            <a:ext cx="2583100" cy="276999"/>
          </a:xfrm>
          <a:prstGeom prst="rect">
            <a:avLst/>
          </a:prstGeom>
          <a:noFill/>
        </p:spPr>
        <p:txBody>
          <a:bodyPr wrap="square" rtlCol="0">
            <a:spAutoFit/>
          </a:bodyPr>
          <a:lstStyle/>
          <a:p>
            <a:r>
              <a:rPr kumimoji="1" lang="en-US" altLang="ja-JP" sz="1200" dirty="0">
                <a:solidFill>
                  <a:schemeClr val="tx2"/>
                </a:solidFill>
                <a:latin typeface="BIZ UDPゴシック" panose="020B0400000000000000" pitchFamily="50" charset="-128"/>
                <a:ea typeface="BIZ UDPゴシック" panose="020B0400000000000000" pitchFamily="50" charset="-128"/>
              </a:rPr>
              <a:t>※</a:t>
            </a:r>
            <a:r>
              <a:rPr kumimoji="1" lang="ja-JP" altLang="en-US" sz="1200" dirty="0">
                <a:solidFill>
                  <a:schemeClr val="tx2"/>
                </a:solidFill>
                <a:latin typeface="BIZ UDPゴシック" panose="020B0400000000000000" pitchFamily="50" charset="-128"/>
                <a:ea typeface="BIZ UDPゴシック" panose="020B0400000000000000" pitchFamily="50" charset="-128"/>
              </a:rPr>
              <a:t>認証メールサンプル</a:t>
            </a:r>
          </a:p>
        </p:txBody>
      </p:sp>
      <p:sp>
        <p:nvSpPr>
          <p:cNvPr id="14" name="四角形: 角を丸くする 28">
            <a:extLst>
              <a:ext uri="{FF2B5EF4-FFF2-40B4-BE49-F238E27FC236}">
                <a16:creationId xmlns:a16="http://schemas.microsoft.com/office/drawing/2014/main" id="{936F30AD-6CE7-4DEA-BCC8-F93703726F29}"/>
              </a:ext>
            </a:extLst>
          </p:cNvPr>
          <p:cNvSpPr/>
          <p:nvPr/>
        </p:nvSpPr>
        <p:spPr>
          <a:xfrm>
            <a:off x="4406180" y="5394143"/>
            <a:ext cx="1100981" cy="204824"/>
          </a:xfrm>
          <a:prstGeom prst="roundRect">
            <a:avLst/>
          </a:prstGeom>
          <a:noFill/>
          <a:ln w="19050">
            <a:solidFill>
              <a:schemeClr val="accent1"/>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ja-JP" altLang="en-US" sz="1350" dirty="0">
              <a:latin typeface="BIZ UDPゴシック" panose="020B0400000000000000" pitchFamily="50" charset="-128"/>
              <a:ea typeface="BIZ UDPゴシック" panose="020B0400000000000000" pitchFamily="50" charset="-128"/>
            </a:endParaRPr>
          </a:p>
        </p:txBody>
      </p:sp>
      <p:cxnSp>
        <p:nvCxnSpPr>
          <p:cNvPr id="16" name="直線矢印コネクタ 15">
            <a:extLst>
              <a:ext uri="{FF2B5EF4-FFF2-40B4-BE49-F238E27FC236}">
                <a16:creationId xmlns:a16="http://schemas.microsoft.com/office/drawing/2014/main" id="{64A17E4F-CA7A-4F31-A6DB-F33DD0A76480}"/>
              </a:ext>
            </a:extLst>
          </p:cNvPr>
          <p:cNvCxnSpPr>
            <a:cxnSpLocks/>
            <a:stCxn id="9" idx="1"/>
            <a:endCxn id="17" idx="3"/>
          </p:cNvCxnSpPr>
          <p:nvPr/>
        </p:nvCxnSpPr>
        <p:spPr>
          <a:xfrm flipH="1">
            <a:off x="4862946" y="2505450"/>
            <a:ext cx="990665" cy="118723"/>
          </a:xfrm>
          <a:prstGeom prst="straightConnector1">
            <a:avLst/>
          </a:prstGeom>
          <a:ln w="1905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17" name="四角形: 角を丸くする 24">
            <a:extLst>
              <a:ext uri="{FF2B5EF4-FFF2-40B4-BE49-F238E27FC236}">
                <a16:creationId xmlns:a16="http://schemas.microsoft.com/office/drawing/2014/main" id="{C75CC1E7-C070-4843-9514-5C1D80A6D09A}"/>
              </a:ext>
            </a:extLst>
          </p:cNvPr>
          <p:cNvSpPr/>
          <p:nvPr/>
        </p:nvSpPr>
        <p:spPr>
          <a:xfrm>
            <a:off x="1513742" y="2090522"/>
            <a:ext cx="3349204" cy="1067301"/>
          </a:xfrm>
          <a:prstGeom prst="roundRect">
            <a:avLst/>
          </a:prstGeom>
          <a:noFill/>
          <a:ln w="28575">
            <a:solidFill>
              <a:schemeClr val="accent1"/>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ja-JP" altLang="en-US" sz="1350" dirty="0">
              <a:latin typeface="BIZ UDPゴシック" panose="020B0400000000000000" pitchFamily="50" charset="-128"/>
              <a:ea typeface="BIZ UDPゴシック" panose="020B0400000000000000" pitchFamily="50" charset="-128"/>
            </a:endParaRPr>
          </a:p>
        </p:txBody>
      </p:sp>
      <p:pic>
        <p:nvPicPr>
          <p:cNvPr id="26" name="図 25" descr="背景パターン&#10;&#10;低い精度で自動的に生成された説明">
            <a:extLst>
              <a:ext uri="{FF2B5EF4-FFF2-40B4-BE49-F238E27FC236}">
                <a16:creationId xmlns:a16="http://schemas.microsoft.com/office/drawing/2014/main" id="{681F7F46-244C-4181-8C37-FCFE163925CC}"/>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l="2484" t="27035" r="67325" b="24696"/>
          <a:stretch/>
        </p:blipFill>
        <p:spPr>
          <a:xfrm>
            <a:off x="187147" y="226710"/>
            <a:ext cx="1266825" cy="441230"/>
          </a:xfrm>
          <a:prstGeom prst="rect">
            <a:avLst/>
          </a:prstGeom>
        </p:spPr>
      </p:pic>
      <p:sp>
        <p:nvSpPr>
          <p:cNvPr id="28" name="テキスト ボックス 27">
            <a:extLst>
              <a:ext uri="{FF2B5EF4-FFF2-40B4-BE49-F238E27FC236}">
                <a16:creationId xmlns:a16="http://schemas.microsoft.com/office/drawing/2014/main" id="{7F11B918-D64A-A6EE-0949-DB889761C941}"/>
              </a:ext>
            </a:extLst>
          </p:cNvPr>
          <p:cNvSpPr txBox="1"/>
          <p:nvPr/>
        </p:nvSpPr>
        <p:spPr>
          <a:xfrm>
            <a:off x="7615931" y="4480714"/>
            <a:ext cx="3963929" cy="1932535"/>
          </a:xfrm>
          <a:prstGeom prst="roundRect">
            <a:avLst/>
          </a:prstGeom>
          <a:noFill/>
          <a:ln w="28575">
            <a:solidFill>
              <a:srgbClr val="FF0000"/>
            </a:solidFill>
          </a:ln>
        </p:spPr>
        <p:txBody>
          <a:bodyPr wrap="square" rtlCol="0" anchor="ctr">
            <a:noAutofit/>
          </a:bodyPr>
          <a:lstStyle/>
          <a:p>
            <a:r>
              <a:rPr lang="en-US" altLang="ja-JP" sz="1200" b="1" dirty="0">
                <a:solidFill>
                  <a:srgbClr val="FF0000"/>
                </a:solidFill>
                <a:latin typeface="BIZ UDPゴシック" panose="020B0400000000000000" pitchFamily="50" charset="-128"/>
                <a:ea typeface="BIZ UDPゴシック" panose="020B0400000000000000" pitchFamily="50" charset="-128"/>
              </a:rPr>
              <a:t>【</a:t>
            </a:r>
            <a:r>
              <a:rPr lang="ja-JP" altLang="en-US" sz="1200" b="1" dirty="0">
                <a:solidFill>
                  <a:srgbClr val="FF0000"/>
                </a:solidFill>
                <a:latin typeface="BIZ UDPゴシック" panose="020B0400000000000000" pitchFamily="50" charset="-128"/>
                <a:ea typeface="BIZ UDPゴシック" panose="020B0400000000000000" pitchFamily="50" charset="-128"/>
              </a:rPr>
              <a:t>注意</a:t>
            </a:r>
            <a:r>
              <a:rPr lang="en-US" altLang="ja-JP" sz="1200" b="1" dirty="0">
                <a:solidFill>
                  <a:srgbClr val="FF0000"/>
                </a:solidFill>
                <a:latin typeface="BIZ UDPゴシック" panose="020B0400000000000000" pitchFamily="50" charset="-128"/>
                <a:ea typeface="BIZ UDPゴシック" panose="020B0400000000000000" pitchFamily="50" charset="-128"/>
              </a:rPr>
              <a:t>】</a:t>
            </a:r>
          </a:p>
          <a:p>
            <a:r>
              <a:rPr kumimoji="1" lang="ja-JP" altLang="en-US" sz="1200" dirty="0">
                <a:latin typeface="BIZ UDPゴシック" panose="020B0400000000000000" pitchFamily="50" charset="-128"/>
                <a:ea typeface="BIZ UDPゴシック" panose="020B0400000000000000" pitchFamily="50" charset="-128"/>
              </a:rPr>
              <a:t>・「～</a:t>
            </a:r>
            <a:r>
              <a:rPr kumimoji="1" lang="en-US" altLang="ja-JP" sz="1200" dirty="0">
                <a:latin typeface="BIZ UDPゴシック" panose="020B0400000000000000" pitchFamily="50" charset="-128"/>
                <a:ea typeface="BIZ UDPゴシック" panose="020B0400000000000000" pitchFamily="50" charset="-128"/>
              </a:rPr>
              <a:t>@ibss.jp</a:t>
            </a:r>
            <a:r>
              <a:rPr kumimoji="1" lang="ja-JP" altLang="en-US" sz="1200" dirty="0">
                <a:latin typeface="BIZ UDPゴシック" panose="020B0400000000000000" pitchFamily="50" charset="-128"/>
                <a:ea typeface="BIZ UDPゴシック" panose="020B0400000000000000" pitchFamily="50" charset="-128"/>
              </a:rPr>
              <a:t>」からのメールが迷惑メールフォルダに届くこともありますので、そちらも併せてご確認ください。</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・メールアドレスが、半角英数字以外の記号を使用していたり、記号を最初や最後や連続で使用しているメールアドレスは認証コードが届かない場合があります</a:t>
            </a:r>
            <a:r>
              <a:rPr kumimoji="1" lang="en-US" altLang="ja-JP" sz="1200" dirty="0">
                <a:latin typeface="BIZ UDPゴシック" panose="020B0400000000000000" pitchFamily="50" charset="-128"/>
                <a:ea typeface="BIZ UDPゴシック" panose="020B0400000000000000" pitchFamily="50" charset="-128"/>
              </a:rPr>
              <a:t>(RFC</a:t>
            </a:r>
            <a:r>
              <a:rPr kumimoji="1" lang="ja-JP" altLang="en-US" sz="1200" dirty="0">
                <a:latin typeface="BIZ UDPゴシック" panose="020B0400000000000000" pitchFamily="50" charset="-128"/>
                <a:ea typeface="BIZ UDPゴシック" panose="020B0400000000000000" pitchFamily="50" charset="-128"/>
              </a:rPr>
              <a:t>違反</a:t>
            </a:r>
            <a:r>
              <a:rPr kumimoji="1" lang="en-US" altLang="ja-JP" sz="1200" dirty="0">
                <a:latin typeface="BIZ UDPゴシック" panose="020B0400000000000000" pitchFamily="50" charset="-128"/>
                <a:ea typeface="BIZ UDPゴシック" panose="020B0400000000000000" pitchFamily="50" charset="-128"/>
              </a:rPr>
              <a:t>)</a:t>
            </a:r>
          </a:p>
          <a:p>
            <a:r>
              <a:rPr kumimoji="1" lang="ja-JP" altLang="en-US" sz="1200" dirty="0">
                <a:latin typeface="BIZ UDPゴシック" panose="020B0400000000000000" pitchFamily="50" charset="-128"/>
                <a:ea typeface="BIZ UDPゴシック" panose="020B0400000000000000" pitchFamily="50" charset="-128"/>
              </a:rPr>
              <a:t>（例：</a:t>
            </a:r>
            <a:r>
              <a:rPr kumimoji="1" lang="en-US" altLang="ja-JP" sz="1200" dirty="0">
                <a:latin typeface="BIZ UDPゴシック" panose="020B0400000000000000" pitchFamily="50" charset="-128"/>
                <a:ea typeface="BIZ UDPゴシック" panose="020B0400000000000000" pitchFamily="50" charset="-128"/>
              </a:rPr>
              <a:t>_ab..cd---@example.co.jp</a:t>
            </a:r>
            <a:r>
              <a:rPr kumimoji="1" lang="ja-JP" altLang="en-US" sz="1200" dirty="0">
                <a:latin typeface="BIZ UDPゴシック" panose="020B0400000000000000" pitchFamily="50" charset="-128"/>
                <a:ea typeface="BIZ UDPゴシック" panose="020B0400000000000000" pitchFamily="50" charset="-128"/>
              </a:rPr>
              <a:t>）</a:t>
            </a:r>
          </a:p>
          <a:p>
            <a:endParaRPr kumimoji="1" lang="ja-JP" altLang="en-US" sz="1200" dirty="0">
              <a:latin typeface="BIZ UDPゴシック" panose="020B0400000000000000" pitchFamily="50" charset="-128"/>
              <a:ea typeface="BIZ UDPゴシック" panose="020B0400000000000000" pitchFamily="50" charset="-128"/>
            </a:endParaRPr>
          </a:p>
        </p:txBody>
      </p:sp>
      <p:sp>
        <p:nvSpPr>
          <p:cNvPr id="46" name="四角形: 角を丸くする 28">
            <a:extLst>
              <a:ext uri="{FF2B5EF4-FFF2-40B4-BE49-F238E27FC236}">
                <a16:creationId xmlns:a16="http://schemas.microsoft.com/office/drawing/2014/main" id="{D8D89876-A78E-2575-1612-7A33E5FEAEAE}"/>
              </a:ext>
            </a:extLst>
          </p:cNvPr>
          <p:cNvSpPr/>
          <p:nvPr/>
        </p:nvSpPr>
        <p:spPr>
          <a:xfrm>
            <a:off x="1513743" y="3165640"/>
            <a:ext cx="3349204" cy="301663"/>
          </a:xfrm>
          <a:prstGeom prst="roundRect">
            <a:avLst/>
          </a:prstGeom>
          <a:noFill/>
          <a:ln w="28575">
            <a:solidFill>
              <a:schemeClr val="accent1"/>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ja-JP" altLang="en-US" sz="1350" dirty="0">
              <a:latin typeface="BIZ UDPゴシック" panose="020B0400000000000000" pitchFamily="50" charset="-128"/>
              <a:ea typeface="BIZ UDPゴシック" panose="020B0400000000000000" pitchFamily="50" charset="-128"/>
            </a:endParaRPr>
          </a:p>
        </p:txBody>
      </p:sp>
      <p:sp>
        <p:nvSpPr>
          <p:cNvPr id="47" name="テキスト ボックス 46">
            <a:extLst>
              <a:ext uri="{FF2B5EF4-FFF2-40B4-BE49-F238E27FC236}">
                <a16:creationId xmlns:a16="http://schemas.microsoft.com/office/drawing/2014/main" id="{F4A93001-D163-4522-8279-802249441A26}"/>
              </a:ext>
            </a:extLst>
          </p:cNvPr>
          <p:cNvSpPr txBox="1"/>
          <p:nvPr/>
        </p:nvSpPr>
        <p:spPr>
          <a:xfrm>
            <a:off x="5847543" y="3552700"/>
            <a:ext cx="5829189" cy="369078"/>
          </a:xfrm>
          <a:prstGeom prst="rect">
            <a:avLst/>
          </a:prstGeom>
          <a:noFill/>
          <a:ln w="19050">
            <a:solidFill>
              <a:schemeClr val="accent1"/>
            </a:solidFill>
          </a:ln>
        </p:spPr>
        <p:txBody>
          <a:bodyPr wrap="square" rtlCol="0" anchor="ctr">
            <a:noAutofit/>
          </a:bodyPr>
          <a:lstStyle/>
          <a:p>
            <a:r>
              <a:rPr kumimoji="1" lang="ja-JP" altLang="en-US" sz="1100" dirty="0">
                <a:latin typeface="BIZ UDPゴシック" panose="020B0400000000000000" pitchFamily="50" charset="-128"/>
                <a:ea typeface="BIZ UDPゴシック" panose="020B0400000000000000" pitchFamily="50" charset="-128"/>
              </a:rPr>
              <a:t>「作成する」をクリックすると、入力したメールアドレスに認証コードが届きます。</a:t>
            </a:r>
            <a:endParaRPr kumimoji="1" lang="en-US" altLang="ja-JP" sz="1100" dirty="0">
              <a:latin typeface="BIZ UDPゴシック" panose="020B0400000000000000" pitchFamily="50" charset="-128"/>
              <a:ea typeface="BIZ UDPゴシック" panose="020B0400000000000000" pitchFamily="50" charset="-128"/>
            </a:endParaRPr>
          </a:p>
          <a:p>
            <a:r>
              <a:rPr kumimoji="1" lang="ja-JP" altLang="en-US" sz="1100" dirty="0">
                <a:latin typeface="BIZ UDPゴシック" panose="020B0400000000000000" pitchFamily="50" charset="-128"/>
                <a:ea typeface="BIZ UDPゴシック" panose="020B0400000000000000" pitchFamily="50" charset="-128"/>
              </a:rPr>
              <a:t>受信できるメールアドレスをご入力ください。</a:t>
            </a:r>
            <a:endParaRPr kumimoji="1" lang="en-US" altLang="ja-JP" sz="1100" dirty="0">
              <a:latin typeface="BIZ UDPゴシック" panose="020B0400000000000000" pitchFamily="50" charset="-128"/>
              <a:ea typeface="BIZ UDPゴシック" panose="020B0400000000000000" pitchFamily="50" charset="-128"/>
            </a:endParaRPr>
          </a:p>
        </p:txBody>
      </p:sp>
      <p:cxnSp>
        <p:nvCxnSpPr>
          <p:cNvPr id="48" name="直線矢印コネクタ 47">
            <a:extLst>
              <a:ext uri="{FF2B5EF4-FFF2-40B4-BE49-F238E27FC236}">
                <a16:creationId xmlns:a16="http://schemas.microsoft.com/office/drawing/2014/main" id="{2A4A64FD-1DD6-8184-2919-06883C4FCF61}"/>
              </a:ext>
            </a:extLst>
          </p:cNvPr>
          <p:cNvCxnSpPr>
            <a:cxnSpLocks/>
            <a:stCxn id="47" idx="1"/>
            <a:endCxn id="46" idx="3"/>
          </p:cNvCxnSpPr>
          <p:nvPr/>
        </p:nvCxnSpPr>
        <p:spPr>
          <a:xfrm flipH="1" flipV="1">
            <a:off x="4862947" y="3316472"/>
            <a:ext cx="984596" cy="420767"/>
          </a:xfrm>
          <a:prstGeom prst="straightConnector1">
            <a:avLst/>
          </a:prstGeom>
          <a:ln w="1905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59" name="テキスト ボックス 58">
            <a:extLst>
              <a:ext uri="{FF2B5EF4-FFF2-40B4-BE49-F238E27FC236}">
                <a16:creationId xmlns:a16="http://schemas.microsoft.com/office/drawing/2014/main" id="{ABFC5AD3-AFC3-BDB5-208F-935978737334}"/>
              </a:ext>
            </a:extLst>
          </p:cNvPr>
          <p:cNvSpPr txBox="1"/>
          <p:nvPr/>
        </p:nvSpPr>
        <p:spPr>
          <a:xfrm>
            <a:off x="1579746" y="141927"/>
            <a:ext cx="5089743" cy="606438"/>
          </a:xfrm>
          <a:prstGeom prst="rect">
            <a:avLst/>
          </a:prstGeom>
          <a:noFill/>
        </p:spPr>
        <p:txBody>
          <a:bodyPr wrap="square" rtlCol="0" anchor="ctr">
            <a:noAutofit/>
          </a:bodyPr>
          <a:lstStyle/>
          <a:p>
            <a:r>
              <a:rPr lang="en-US" altLang="ja-JP" sz="2800" b="1" dirty="0">
                <a:latin typeface="BIZ UDPゴシック" panose="020B0400000000000000" pitchFamily="50" charset="-128"/>
                <a:ea typeface="BIZ UDPゴシック" panose="020B0400000000000000" pitchFamily="50" charset="-128"/>
              </a:rPr>
              <a:t>1</a:t>
            </a:r>
            <a:r>
              <a:rPr lang="ja-JP" altLang="en-US" sz="2800" b="1" dirty="0">
                <a:latin typeface="BIZ UDPゴシック" panose="020B0400000000000000" pitchFamily="50" charset="-128"/>
                <a:ea typeface="BIZ UDPゴシック" panose="020B0400000000000000" pitchFamily="50" charset="-128"/>
              </a:rPr>
              <a:t>．ログインについて</a:t>
            </a:r>
            <a:endParaRPr lang="en-US" altLang="ja-JP" sz="2800" b="1" dirty="0">
              <a:latin typeface="BIZ UDPゴシック" panose="020B0400000000000000" pitchFamily="50" charset="-128"/>
              <a:ea typeface="BIZ UDPゴシック" panose="020B0400000000000000" pitchFamily="50" charset="-128"/>
            </a:endParaRPr>
          </a:p>
        </p:txBody>
      </p:sp>
      <p:sp>
        <p:nvSpPr>
          <p:cNvPr id="31" name="スライド番号プレースホルダー 1">
            <a:extLst>
              <a:ext uri="{FF2B5EF4-FFF2-40B4-BE49-F238E27FC236}">
                <a16:creationId xmlns:a16="http://schemas.microsoft.com/office/drawing/2014/main" id="{B3A14D36-9ED3-5F31-A73C-76333F126C8F}"/>
              </a:ext>
            </a:extLst>
          </p:cNvPr>
          <p:cNvSpPr>
            <a:spLocks noGrp="1"/>
          </p:cNvSpPr>
          <p:nvPr>
            <p:ph type="sldNum" sz="quarter" idx="12"/>
          </p:nvPr>
        </p:nvSpPr>
        <p:spPr>
          <a:xfrm>
            <a:off x="4643022" y="6453062"/>
            <a:ext cx="7422952" cy="365125"/>
          </a:xfrm>
        </p:spPr>
        <p:txBody>
          <a:bodyPr/>
          <a:lstStyle/>
          <a:p>
            <a:fld id="{E3E87794-9C75-4303-BB96-6B4477704A76}" type="slidenum">
              <a:rPr kumimoji="1" lang="ja-JP" altLang="en-US" sz="900" smtClean="0"/>
              <a:t>4</a:t>
            </a:fld>
            <a:endParaRPr kumimoji="1" lang="ja-JP" altLang="en-US" sz="900" dirty="0"/>
          </a:p>
        </p:txBody>
      </p:sp>
      <p:sp>
        <p:nvSpPr>
          <p:cNvPr id="32" name="フッター プレースホルダー 4">
            <a:extLst>
              <a:ext uri="{FF2B5EF4-FFF2-40B4-BE49-F238E27FC236}">
                <a16:creationId xmlns:a16="http://schemas.microsoft.com/office/drawing/2014/main" id="{730A013E-426D-DBCC-1383-3D14016BA44B}"/>
              </a:ext>
            </a:extLst>
          </p:cNvPr>
          <p:cNvSpPr>
            <a:spLocks noGrp="1"/>
          </p:cNvSpPr>
          <p:nvPr>
            <p:ph type="ftr" sz="quarter" idx="11"/>
          </p:nvPr>
        </p:nvSpPr>
        <p:spPr>
          <a:xfrm>
            <a:off x="3876675" y="6642099"/>
            <a:ext cx="8315325" cy="215901"/>
          </a:xfrm>
        </p:spPr>
        <p:txBody>
          <a:bodyPr/>
          <a:lstStyle/>
          <a:p>
            <a:pPr algn="r"/>
            <a:r>
              <a:rPr kumimoji="1" lang="en-US" altLang="ja-JP" sz="1000" dirty="0"/>
              <a:t>2024/04/21 ver2.2</a:t>
            </a:r>
            <a:r>
              <a:rPr kumimoji="1" lang="ja-JP" altLang="en-US" sz="1000" dirty="0"/>
              <a:t>　　　</a:t>
            </a:r>
            <a:r>
              <a:rPr kumimoji="1" lang="en-US" altLang="ja-JP" sz="1000" dirty="0"/>
              <a:t>©Japan System Techniques </a:t>
            </a:r>
            <a:r>
              <a:rPr kumimoji="1" lang="en-US" altLang="ja-JP" sz="1000" dirty="0" err="1"/>
              <a:t>Co.,Ltd</a:t>
            </a:r>
            <a:r>
              <a:rPr kumimoji="1" lang="en-US" altLang="ja-JP" sz="1000" dirty="0"/>
              <a:t>. All Rights Reserved.</a:t>
            </a:r>
            <a:endParaRPr kumimoji="1" lang="ja-JP" altLang="en-US" sz="1000" dirty="0"/>
          </a:p>
        </p:txBody>
      </p:sp>
      <p:sp>
        <p:nvSpPr>
          <p:cNvPr id="40" name="四角形: 角を丸くする 28">
            <a:extLst>
              <a:ext uri="{FF2B5EF4-FFF2-40B4-BE49-F238E27FC236}">
                <a16:creationId xmlns:a16="http://schemas.microsoft.com/office/drawing/2014/main" id="{9F380758-36A0-7089-C146-5D3BFD4E550E}"/>
              </a:ext>
            </a:extLst>
          </p:cNvPr>
          <p:cNvSpPr/>
          <p:nvPr/>
        </p:nvSpPr>
        <p:spPr>
          <a:xfrm>
            <a:off x="3239729" y="3599429"/>
            <a:ext cx="1477744" cy="254744"/>
          </a:xfrm>
          <a:prstGeom prst="roundRect">
            <a:avLst/>
          </a:prstGeom>
          <a:noFill/>
          <a:ln w="28575">
            <a:solidFill>
              <a:srgbClr val="FF0000"/>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ja-JP" altLang="en-US" sz="135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7406599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B47DBF4C-A449-0D85-ED5F-4C808D9F7F9C}"/>
              </a:ext>
            </a:extLst>
          </p:cNvPr>
          <p:cNvPicPr>
            <a:picLocks noChangeAspect="1"/>
          </p:cNvPicPr>
          <p:nvPr/>
        </p:nvPicPr>
        <p:blipFill rotWithShape="1">
          <a:blip r:embed="rId3"/>
          <a:srcRect t="3320"/>
          <a:stretch/>
        </p:blipFill>
        <p:spPr>
          <a:xfrm>
            <a:off x="2100730" y="1463512"/>
            <a:ext cx="7495447" cy="4969643"/>
          </a:xfrm>
          <a:prstGeom prst="rect">
            <a:avLst/>
          </a:prstGeom>
          <a:ln>
            <a:solidFill>
              <a:schemeClr val="tx1"/>
            </a:solidFill>
          </a:ln>
        </p:spPr>
      </p:pic>
      <p:sp>
        <p:nvSpPr>
          <p:cNvPr id="3" name="正方形/長方形 2"/>
          <p:cNvSpPr/>
          <p:nvPr/>
        </p:nvSpPr>
        <p:spPr>
          <a:xfrm>
            <a:off x="0" y="759338"/>
            <a:ext cx="12192000" cy="111103"/>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9C963320-ABDF-448C-B923-2F11E799AF4C}"/>
              </a:ext>
            </a:extLst>
          </p:cNvPr>
          <p:cNvSpPr txBox="1"/>
          <p:nvPr/>
        </p:nvSpPr>
        <p:spPr>
          <a:xfrm>
            <a:off x="528320" y="954487"/>
            <a:ext cx="11165840" cy="300082"/>
          </a:xfrm>
          <a:prstGeom prst="rect">
            <a:avLst/>
          </a:prstGeom>
          <a:solidFill>
            <a:schemeClr val="accent1">
              <a:lumMod val="40000"/>
              <a:lumOff val="60000"/>
            </a:schemeClr>
          </a:solidFill>
        </p:spPr>
        <p:txBody>
          <a:bodyPr wrap="square" rtlCol="0">
            <a:spAutoFit/>
          </a:bodyPr>
          <a:lstStyle/>
          <a:p>
            <a:r>
              <a:rPr lang="en-US" altLang="ja-JP" sz="1350" dirty="0">
                <a:latin typeface="BIZ UDPゴシック" panose="020B0400000000000000" pitchFamily="50" charset="-128"/>
                <a:ea typeface="BIZ UDPゴシック" panose="020B0400000000000000" pitchFamily="50" charset="-128"/>
              </a:rPr>
              <a:t>1-5</a:t>
            </a:r>
            <a:r>
              <a:rPr lang="ja-JP" altLang="en-US" sz="1350" dirty="0">
                <a:latin typeface="BIZ UDPゴシック" panose="020B0400000000000000" pitchFamily="50" charset="-128"/>
                <a:ea typeface="BIZ UDPゴシック" panose="020B0400000000000000" pitchFamily="50" charset="-128"/>
              </a:rPr>
              <a:t>　認証完了後、</a:t>
            </a:r>
            <a:r>
              <a:rPr lang="en-US" altLang="ja-JP" sz="1350" dirty="0">
                <a:latin typeface="BIZ UDPゴシック" panose="020B0400000000000000" pitchFamily="50" charset="-128"/>
                <a:ea typeface="BIZ UDPゴシック" panose="020B0400000000000000" pitchFamily="50" charset="-128"/>
              </a:rPr>
              <a:t>2</a:t>
            </a:r>
            <a:r>
              <a:rPr lang="ja-JP" altLang="en-US" sz="1350" dirty="0">
                <a:latin typeface="BIZ UDPゴシック" panose="020B0400000000000000" pitchFamily="50" charset="-128"/>
                <a:ea typeface="BIZ UDPゴシック" panose="020B0400000000000000" pitchFamily="50" charset="-128"/>
              </a:rPr>
              <a:t>回目以降のログイン画面に遷移するので、先ほど設定したユーザー</a:t>
            </a:r>
            <a:r>
              <a:rPr lang="en-US" altLang="ja-JP" sz="1350" dirty="0">
                <a:latin typeface="BIZ UDPゴシック" panose="020B0400000000000000" pitchFamily="50" charset="-128"/>
                <a:ea typeface="BIZ UDPゴシック" panose="020B0400000000000000" pitchFamily="50" charset="-128"/>
              </a:rPr>
              <a:t>ID</a:t>
            </a:r>
            <a:r>
              <a:rPr lang="ja-JP" altLang="en-US" sz="1350" dirty="0">
                <a:latin typeface="BIZ UDPゴシック" panose="020B0400000000000000" pitchFamily="50" charset="-128"/>
                <a:ea typeface="BIZ UDPゴシック" panose="020B0400000000000000" pitchFamily="50" charset="-128"/>
              </a:rPr>
              <a:t>とパスワードを入力し、「ログイン」をクリックします</a:t>
            </a:r>
          </a:p>
        </p:txBody>
      </p:sp>
      <p:sp>
        <p:nvSpPr>
          <p:cNvPr id="8" name="四角形: 角を丸くする 19">
            <a:extLst>
              <a:ext uri="{FF2B5EF4-FFF2-40B4-BE49-F238E27FC236}">
                <a16:creationId xmlns:a16="http://schemas.microsoft.com/office/drawing/2014/main" id="{A7B864A7-301B-41EC-9A80-596256C32ABE}"/>
              </a:ext>
            </a:extLst>
          </p:cNvPr>
          <p:cNvSpPr/>
          <p:nvPr/>
        </p:nvSpPr>
        <p:spPr>
          <a:xfrm>
            <a:off x="4530354" y="4032063"/>
            <a:ext cx="2774798" cy="436097"/>
          </a:xfrm>
          <a:prstGeom prst="roundRect">
            <a:avLst/>
          </a:prstGeom>
          <a:noFill/>
          <a:ln w="28575">
            <a:solidFill>
              <a:schemeClr val="accent1"/>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ja-JP" altLang="en-US" sz="1350" dirty="0">
              <a:latin typeface="BIZ UDPゴシック" panose="020B0400000000000000" pitchFamily="50" charset="-128"/>
              <a:ea typeface="BIZ UDPゴシック" panose="020B0400000000000000" pitchFamily="50" charset="-128"/>
            </a:endParaRPr>
          </a:p>
        </p:txBody>
      </p:sp>
      <p:sp>
        <p:nvSpPr>
          <p:cNvPr id="10" name="テキスト ボックス 9">
            <a:extLst>
              <a:ext uri="{FF2B5EF4-FFF2-40B4-BE49-F238E27FC236}">
                <a16:creationId xmlns:a16="http://schemas.microsoft.com/office/drawing/2014/main" id="{C0DF5983-E4A3-46B3-8D94-D5579B661BEB}"/>
              </a:ext>
            </a:extLst>
          </p:cNvPr>
          <p:cNvSpPr txBox="1"/>
          <p:nvPr/>
        </p:nvSpPr>
        <p:spPr>
          <a:xfrm>
            <a:off x="8094984" y="4144994"/>
            <a:ext cx="3599176" cy="646331"/>
          </a:xfrm>
          <a:prstGeom prst="rect">
            <a:avLst/>
          </a:prstGeom>
          <a:solidFill>
            <a:schemeClr val="bg1"/>
          </a:solidFill>
          <a:ln w="19050">
            <a:solidFill>
              <a:schemeClr val="bg1">
                <a:lumMod val="65000"/>
              </a:schemeClr>
            </a:solidFill>
          </a:ln>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パスワードを忘れた場合は、こちらをクリックすると登録済のメールアドレスにパスワード再設定のメールが送信されます</a:t>
            </a:r>
            <a:endParaRPr kumimoji="1" lang="en-US" altLang="ja-JP" sz="1200" dirty="0">
              <a:latin typeface="BIZ UDPゴシック" panose="020B0400000000000000" pitchFamily="50" charset="-128"/>
              <a:ea typeface="BIZ UDPゴシック" panose="020B0400000000000000" pitchFamily="50" charset="-128"/>
            </a:endParaRPr>
          </a:p>
        </p:txBody>
      </p:sp>
      <p:cxnSp>
        <p:nvCxnSpPr>
          <p:cNvPr id="11" name="直線コネクタ 10">
            <a:extLst>
              <a:ext uri="{FF2B5EF4-FFF2-40B4-BE49-F238E27FC236}">
                <a16:creationId xmlns:a16="http://schemas.microsoft.com/office/drawing/2014/main" id="{CFD3E6E5-94BB-4EF1-BE81-94DAD59112D6}"/>
              </a:ext>
            </a:extLst>
          </p:cNvPr>
          <p:cNvCxnSpPr>
            <a:cxnSpLocks/>
            <a:stCxn id="12" idx="3"/>
            <a:endCxn id="10" idx="1"/>
          </p:cNvCxnSpPr>
          <p:nvPr/>
        </p:nvCxnSpPr>
        <p:spPr>
          <a:xfrm>
            <a:off x="6962043" y="3623198"/>
            <a:ext cx="1132941" cy="844962"/>
          </a:xfrm>
          <a:prstGeom prst="line">
            <a:avLst/>
          </a:prstGeom>
          <a:ln w="190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2" name="正方形/長方形 11">
            <a:extLst>
              <a:ext uri="{FF2B5EF4-FFF2-40B4-BE49-F238E27FC236}">
                <a16:creationId xmlns:a16="http://schemas.microsoft.com/office/drawing/2014/main" id="{07B7CA4A-F33E-4AAC-8B47-C95359FE0329}"/>
              </a:ext>
            </a:extLst>
          </p:cNvPr>
          <p:cNvSpPr/>
          <p:nvPr/>
        </p:nvSpPr>
        <p:spPr>
          <a:xfrm>
            <a:off x="5229957" y="3560710"/>
            <a:ext cx="1732086" cy="124976"/>
          </a:xfrm>
          <a:prstGeom prst="rect">
            <a:avLst/>
          </a:prstGeom>
          <a:noFill/>
          <a:ln w="19050">
            <a:solidFill>
              <a:schemeClr val="bg1">
                <a:lumMod val="75000"/>
              </a:schemeClr>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21" name="正方形/長方形 20">
            <a:extLst>
              <a:ext uri="{FF2B5EF4-FFF2-40B4-BE49-F238E27FC236}">
                <a16:creationId xmlns:a16="http://schemas.microsoft.com/office/drawing/2014/main" id="{07B7CA4A-F33E-4AAC-8B47-C95359FE0329}"/>
              </a:ext>
            </a:extLst>
          </p:cNvPr>
          <p:cNvSpPr/>
          <p:nvPr/>
        </p:nvSpPr>
        <p:spPr>
          <a:xfrm>
            <a:off x="5229957" y="3728130"/>
            <a:ext cx="1732086" cy="124976"/>
          </a:xfrm>
          <a:prstGeom prst="rect">
            <a:avLst/>
          </a:prstGeom>
          <a:noFill/>
          <a:ln w="19050">
            <a:solidFill>
              <a:schemeClr val="bg1">
                <a:lumMod val="75000"/>
              </a:schemeClr>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22" name="テキスト ボックス 21">
            <a:extLst>
              <a:ext uri="{FF2B5EF4-FFF2-40B4-BE49-F238E27FC236}">
                <a16:creationId xmlns:a16="http://schemas.microsoft.com/office/drawing/2014/main" id="{C0DF5983-E4A3-46B3-8D94-D5579B661BEB}"/>
              </a:ext>
            </a:extLst>
          </p:cNvPr>
          <p:cNvSpPr txBox="1"/>
          <p:nvPr/>
        </p:nvSpPr>
        <p:spPr>
          <a:xfrm>
            <a:off x="8094984" y="4965908"/>
            <a:ext cx="3599176" cy="646331"/>
          </a:xfrm>
          <a:prstGeom prst="rect">
            <a:avLst/>
          </a:prstGeom>
          <a:solidFill>
            <a:schemeClr val="bg1"/>
          </a:solidFill>
          <a:ln w="19050">
            <a:solidFill>
              <a:schemeClr val="bg1">
                <a:lumMod val="65000"/>
              </a:schemeClr>
            </a:solidFill>
          </a:ln>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ユーザー</a:t>
            </a:r>
            <a:r>
              <a:rPr kumimoji="1" lang="en-US" altLang="ja-JP" sz="1200" dirty="0">
                <a:latin typeface="BIZ UDPゴシック" panose="020B0400000000000000" pitchFamily="50" charset="-128"/>
                <a:ea typeface="BIZ UDPゴシック" panose="020B0400000000000000" pitchFamily="50" charset="-128"/>
              </a:rPr>
              <a:t>ID</a:t>
            </a:r>
            <a:r>
              <a:rPr kumimoji="1" lang="ja-JP" altLang="en-US" sz="1200" dirty="0">
                <a:latin typeface="BIZ UDPゴシック" panose="020B0400000000000000" pitchFamily="50" charset="-128"/>
                <a:ea typeface="BIZ UDPゴシック" panose="020B0400000000000000" pitchFamily="50" charset="-128"/>
              </a:rPr>
              <a:t>を忘れた場合は、こちらをクリックし必要事項を入力すると、登録済のメールアドレスにユーザー</a:t>
            </a:r>
            <a:r>
              <a:rPr kumimoji="1" lang="en-US" altLang="ja-JP" sz="1200" dirty="0">
                <a:latin typeface="BIZ UDPゴシック" panose="020B0400000000000000" pitchFamily="50" charset="-128"/>
                <a:ea typeface="BIZ UDPゴシック" panose="020B0400000000000000" pitchFamily="50" charset="-128"/>
              </a:rPr>
              <a:t>ID</a:t>
            </a:r>
            <a:r>
              <a:rPr kumimoji="1" lang="ja-JP" altLang="en-US" sz="1200" dirty="0">
                <a:latin typeface="BIZ UDPゴシック" panose="020B0400000000000000" pitchFamily="50" charset="-128"/>
                <a:ea typeface="BIZ UDPゴシック" panose="020B0400000000000000" pitchFamily="50" charset="-128"/>
              </a:rPr>
              <a:t>が送信されます</a:t>
            </a:r>
            <a:endParaRPr kumimoji="1" lang="en-US" altLang="ja-JP" sz="1200" dirty="0">
              <a:latin typeface="BIZ UDPゴシック" panose="020B0400000000000000" pitchFamily="50" charset="-128"/>
              <a:ea typeface="BIZ UDPゴシック" panose="020B0400000000000000" pitchFamily="50" charset="-128"/>
            </a:endParaRPr>
          </a:p>
        </p:txBody>
      </p:sp>
      <p:cxnSp>
        <p:nvCxnSpPr>
          <p:cNvPr id="23" name="直線コネクタ 22">
            <a:extLst>
              <a:ext uri="{FF2B5EF4-FFF2-40B4-BE49-F238E27FC236}">
                <a16:creationId xmlns:a16="http://schemas.microsoft.com/office/drawing/2014/main" id="{CFD3E6E5-94BB-4EF1-BE81-94DAD59112D6}"/>
              </a:ext>
            </a:extLst>
          </p:cNvPr>
          <p:cNvCxnSpPr>
            <a:cxnSpLocks/>
            <a:stCxn id="21" idx="3"/>
            <a:endCxn id="22" idx="1"/>
          </p:cNvCxnSpPr>
          <p:nvPr/>
        </p:nvCxnSpPr>
        <p:spPr>
          <a:xfrm>
            <a:off x="6962043" y="3790618"/>
            <a:ext cx="1132941" cy="1498456"/>
          </a:xfrm>
          <a:prstGeom prst="line">
            <a:avLst/>
          </a:prstGeom>
          <a:ln w="190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pic>
        <p:nvPicPr>
          <p:cNvPr id="19" name="図 18" descr="背景パターン&#10;&#10;低い精度で自動的に生成された説明">
            <a:extLst>
              <a:ext uri="{FF2B5EF4-FFF2-40B4-BE49-F238E27FC236}">
                <a16:creationId xmlns:a16="http://schemas.microsoft.com/office/drawing/2014/main" id="{681F7F46-244C-4181-8C37-FCFE163925CC}"/>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2484" t="27035" r="67325" b="24696"/>
          <a:stretch/>
        </p:blipFill>
        <p:spPr>
          <a:xfrm>
            <a:off x="187147" y="226710"/>
            <a:ext cx="1266825" cy="441230"/>
          </a:xfrm>
          <a:prstGeom prst="rect">
            <a:avLst/>
          </a:prstGeom>
        </p:spPr>
      </p:pic>
      <p:sp>
        <p:nvSpPr>
          <p:cNvPr id="20" name="テキスト ボックス 19">
            <a:extLst>
              <a:ext uri="{FF2B5EF4-FFF2-40B4-BE49-F238E27FC236}">
                <a16:creationId xmlns:a16="http://schemas.microsoft.com/office/drawing/2014/main" id="{791229B0-00B1-DE5C-BCDF-853458EA394F}"/>
              </a:ext>
            </a:extLst>
          </p:cNvPr>
          <p:cNvSpPr txBox="1"/>
          <p:nvPr/>
        </p:nvSpPr>
        <p:spPr>
          <a:xfrm>
            <a:off x="1579746" y="141927"/>
            <a:ext cx="5089743" cy="606438"/>
          </a:xfrm>
          <a:prstGeom prst="rect">
            <a:avLst/>
          </a:prstGeom>
          <a:noFill/>
        </p:spPr>
        <p:txBody>
          <a:bodyPr wrap="square" rtlCol="0" anchor="ctr">
            <a:noAutofit/>
          </a:bodyPr>
          <a:lstStyle/>
          <a:p>
            <a:r>
              <a:rPr lang="en-US" altLang="ja-JP" sz="2800" b="1" dirty="0">
                <a:latin typeface="BIZ UDPゴシック" panose="020B0400000000000000" pitchFamily="50" charset="-128"/>
                <a:ea typeface="BIZ UDPゴシック" panose="020B0400000000000000" pitchFamily="50" charset="-128"/>
              </a:rPr>
              <a:t>1</a:t>
            </a:r>
            <a:r>
              <a:rPr lang="ja-JP" altLang="en-US" sz="2800" b="1" dirty="0">
                <a:latin typeface="BIZ UDPゴシック" panose="020B0400000000000000" pitchFamily="50" charset="-128"/>
                <a:ea typeface="BIZ UDPゴシック" panose="020B0400000000000000" pitchFamily="50" charset="-128"/>
              </a:rPr>
              <a:t>．ログインについて</a:t>
            </a:r>
            <a:endParaRPr lang="en-US" altLang="ja-JP" sz="2800" b="1" dirty="0">
              <a:latin typeface="BIZ UDPゴシック" panose="020B0400000000000000" pitchFamily="50" charset="-128"/>
              <a:ea typeface="BIZ UDPゴシック" panose="020B0400000000000000" pitchFamily="50" charset="-128"/>
            </a:endParaRPr>
          </a:p>
        </p:txBody>
      </p:sp>
      <p:sp>
        <p:nvSpPr>
          <p:cNvPr id="16" name="スライド番号プレースホルダー 1">
            <a:extLst>
              <a:ext uri="{FF2B5EF4-FFF2-40B4-BE49-F238E27FC236}">
                <a16:creationId xmlns:a16="http://schemas.microsoft.com/office/drawing/2014/main" id="{75BAACAC-FFF7-D223-F320-806EEA8103AF}"/>
              </a:ext>
            </a:extLst>
          </p:cNvPr>
          <p:cNvSpPr>
            <a:spLocks noGrp="1"/>
          </p:cNvSpPr>
          <p:nvPr>
            <p:ph type="sldNum" sz="quarter" idx="12"/>
          </p:nvPr>
        </p:nvSpPr>
        <p:spPr>
          <a:xfrm>
            <a:off x="4643022" y="6453062"/>
            <a:ext cx="7422952" cy="365125"/>
          </a:xfrm>
        </p:spPr>
        <p:txBody>
          <a:bodyPr/>
          <a:lstStyle/>
          <a:p>
            <a:fld id="{E3E87794-9C75-4303-BB96-6B4477704A76}" type="slidenum">
              <a:rPr kumimoji="1" lang="ja-JP" altLang="en-US" sz="900" smtClean="0"/>
              <a:t>5</a:t>
            </a:fld>
            <a:endParaRPr kumimoji="1" lang="ja-JP" altLang="en-US" sz="900" dirty="0"/>
          </a:p>
        </p:txBody>
      </p:sp>
      <p:sp>
        <p:nvSpPr>
          <p:cNvPr id="17" name="フッター プレースホルダー 4">
            <a:extLst>
              <a:ext uri="{FF2B5EF4-FFF2-40B4-BE49-F238E27FC236}">
                <a16:creationId xmlns:a16="http://schemas.microsoft.com/office/drawing/2014/main" id="{BD6AC3BA-8E0F-516A-15AD-8878E26D0DEF}"/>
              </a:ext>
            </a:extLst>
          </p:cNvPr>
          <p:cNvSpPr>
            <a:spLocks noGrp="1"/>
          </p:cNvSpPr>
          <p:nvPr>
            <p:ph type="ftr" sz="quarter" idx="11"/>
          </p:nvPr>
        </p:nvSpPr>
        <p:spPr>
          <a:xfrm>
            <a:off x="3876675" y="6642099"/>
            <a:ext cx="8315325" cy="215901"/>
          </a:xfrm>
        </p:spPr>
        <p:txBody>
          <a:bodyPr/>
          <a:lstStyle/>
          <a:p>
            <a:pPr algn="r"/>
            <a:r>
              <a:rPr kumimoji="1" lang="en-US" altLang="ja-JP" sz="1000" dirty="0"/>
              <a:t>2024/04/21 ver2.2</a:t>
            </a:r>
            <a:r>
              <a:rPr kumimoji="1" lang="ja-JP" altLang="en-US" sz="1000" dirty="0"/>
              <a:t>　　　</a:t>
            </a:r>
            <a:r>
              <a:rPr kumimoji="1" lang="en-US" altLang="ja-JP" sz="1000" dirty="0"/>
              <a:t>©Japan System Techniques </a:t>
            </a:r>
            <a:r>
              <a:rPr kumimoji="1" lang="en-US" altLang="ja-JP" sz="1000" dirty="0" err="1"/>
              <a:t>Co.,Ltd</a:t>
            </a:r>
            <a:r>
              <a:rPr kumimoji="1" lang="en-US" altLang="ja-JP" sz="1000" dirty="0"/>
              <a:t>. All Rights Reserved.</a:t>
            </a:r>
            <a:endParaRPr kumimoji="1" lang="ja-JP" altLang="en-US" sz="1000" dirty="0"/>
          </a:p>
        </p:txBody>
      </p:sp>
    </p:spTree>
    <p:extLst>
      <p:ext uri="{BB962C8B-B14F-4D97-AF65-F5344CB8AC3E}">
        <p14:creationId xmlns:p14="http://schemas.microsoft.com/office/powerpoint/2010/main" val="19114620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図 11">
            <a:extLst>
              <a:ext uri="{FF2B5EF4-FFF2-40B4-BE49-F238E27FC236}">
                <a16:creationId xmlns:a16="http://schemas.microsoft.com/office/drawing/2014/main" id="{B2CADEDE-D6C6-1C49-C0FE-FE80D8403ED4}"/>
              </a:ext>
            </a:extLst>
          </p:cNvPr>
          <p:cNvPicPr>
            <a:picLocks noChangeAspect="1"/>
          </p:cNvPicPr>
          <p:nvPr/>
        </p:nvPicPr>
        <p:blipFill>
          <a:blip r:embed="rId3"/>
          <a:stretch>
            <a:fillRect/>
          </a:stretch>
        </p:blipFill>
        <p:spPr>
          <a:xfrm>
            <a:off x="2055130" y="1604669"/>
            <a:ext cx="8398301" cy="4726317"/>
          </a:xfrm>
          <a:prstGeom prst="rect">
            <a:avLst/>
          </a:prstGeom>
          <a:ln>
            <a:solidFill>
              <a:schemeClr val="tx1"/>
            </a:solidFill>
          </a:ln>
        </p:spPr>
      </p:pic>
      <p:sp>
        <p:nvSpPr>
          <p:cNvPr id="3" name="正方形/長方形 2"/>
          <p:cNvSpPr/>
          <p:nvPr/>
        </p:nvSpPr>
        <p:spPr>
          <a:xfrm>
            <a:off x="0" y="759338"/>
            <a:ext cx="12192000" cy="111103"/>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テキスト ボックス 5">
            <a:extLst>
              <a:ext uri="{FF2B5EF4-FFF2-40B4-BE49-F238E27FC236}">
                <a16:creationId xmlns:a16="http://schemas.microsoft.com/office/drawing/2014/main" id="{9C963320-ABDF-448C-B923-2F11E799AF4C}"/>
              </a:ext>
            </a:extLst>
          </p:cNvPr>
          <p:cNvSpPr txBox="1"/>
          <p:nvPr/>
        </p:nvSpPr>
        <p:spPr>
          <a:xfrm>
            <a:off x="528320" y="954487"/>
            <a:ext cx="11165840" cy="507831"/>
          </a:xfrm>
          <a:prstGeom prst="rect">
            <a:avLst/>
          </a:prstGeom>
          <a:solidFill>
            <a:schemeClr val="accent1">
              <a:lumMod val="40000"/>
              <a:lumOff val="60000"/>
            </a:schemeClr>
          </a:solidFill>
        </p:spPr>
        <p:txBody>
          <a:bodyPr wrap="square" rtlCol="0">
            <a:spAutoFit/>
          </a:bodyPr>
          <a:lstStyle/>
          <a:p>
            <a:r>
              <a:rPr lang="en-US" altLang="ja-JP" sz="1350" dirty="0">
                <a:latin typeface="BIZ UDPゴシック" panose="020B0400000000000000" pitchFamily="50" charset="-128"/>
                <a:ea typeface="BIZ UDPゴシック" panose="020B0400000000000000" pitchFamily="50" charset="-128"/>
              </a:rPr>
              <a:t>1-6</a:t>
            </a:r>
            <a:r>
              <a:rPr lang="ja-JP" altLang="en-US" sz="1350" dirty="0">
                <a:latin typeface="BIZ UDPゴシック" panose="020B0400000000000000" pitchFamily="50" charset="-128"/>
                <a:ea typeface="BIZ UDPゴシック" panose="020B0400000000000000" pitchFamily="50" charset="-128"/>
              </a:rPr>
              <a:t>　ログイン後、「利用規約」を確認し、「利用規約に同意する」にチェックをつけ　「次へ」をクリックします</a:t>
            </a:r>
            <a:endParaRPr lang="en-US" altLang="ja-JP" sz="1350" dirty="0">
              <a:latin typeface="BIZ UDPゴシック" panose="020B0400000000000000" pitchFamily="50" charset="-128"/>
              <a:ea typeface="BIZ UDPゴシック" panose="020B0400000000000000" pitchFamily="50" charset="-128"/>
            </a:endParaRPr>
          </a:p>
          <a:p>
            <a:r>
              <a:rPr lang="ja-JP" altLang="en-US" sz="1350" dirty="0">
                <a:latin typeface="BIZ UDPゴシック" panose="020B0400000000000000" pitchFamily="50" charset="-128"/>
                <a:ea typeface="BIZ UDPゴシック" panose="020B0400000000000000" pitchFamily="50" charset="-128"/>
              </a:rPr>
              <a:t>　　　　</a:t>
            </a:r>
            <a:r>
              <a:rPr lang="en-US" altLang="ja-JP" sz="1350" dirty="0">
                <a:latin typeface="BIZ UDPゴシック" panose="020B0400000000000000" pitchFamily="50" charset="-128"/>
                <a:ea typeface="BIZ UDPゴシック" panose="020B0400000000000000" pitchFamily="50" charset="-128"/>
              </a:rPr>
              <a:t>※</a:t>
            </a:r>
            <a:r>
              <a:rPr lang="ja-JP" altLang="en-US" sz="1350" dirty="0">
                <a:latin typeface="BIZ UDPゴシック" panose="020B0400000000000000" pitchFamily="50" charset="-128"/>
                <a:ea typeface="BIZ UDPゴシック" panose="020B0400000000000000" pitchFamily="50" charset="-128"/>
              </a:rPr>
              <a:t>利用規約は初回ログイン時および内容の改訂があったときのみ表示されます</a:t>
            </a:r>
          </a:p>
        </p:txBody>
      </p:sp>
      <p:sp>
        <p:nvSpPr>
          <p:cNvPr id="8" name="四角形: 角を丸くする 19">
            <a:extLst>
              <a:ext uri="{FF2B5EF4-FFF2-40B4-BE49-F238E27FC236}">
                <a16:creationId xmlns:a16="http://schemas.microsoft.com/office/drawing/2014/main" id="{A7B864A7-301B-41EC-9A80-596256C32ABE}"/>
              </a:ext>
            </a:extLst>
          </p:cNvPr>
          <p:cNvSpPr/>
          <p:nvPr/>
        </p:nvSpPr>
        <p:spPr>
          <a:xfrm>
            <a:off x="2320742" y="5935482"/>
            <a:ext cx="756564" cy="330669"/>
          </a:xfrm>
          <a:prstGeom prst="roundRect">
            <a:avLst/>
          </a:prstGeom>
          <a:noFill/>
          <a:ln w="28575">
            <a:solidFill>
              <a:schemeClr val="accent1"/>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ja-JP" altLang="en-US" sz="1350" dirty="0">
              <a:latin typeface="BIZ UDPゴシック" panose="020B0400000000000000" pitchFamily="50" charset="-128"/>
              <a:ea typeface="BIZ UDPゴシック" panose="020B0400000000000000" pitchFamily="50" charset="-128"/>
            </a:endParaRPr>
          </a:p>
        </p:txBody>
      </p:sp>
      <p:sp>
        <p:nvSpPr>
          <p:cNvPr id="9" name="四角形: 角を丸くする 19">
            <a:extLst>
              <a:ext uri="{FF2B5EF4-FFF2-40B4-BE49-F238E27FC236}">
                <a16:creationId xmlns:a16="http://schemas.microsoft.com/office/drawing/2014/main" id="{A7B864A7-301B-41EC-9A80-596256C32ABE}"/>
              </a:ext>
            </a:extLst>
          </p:cNvPr>
          <p:cNvSpPr/>
          <p:nvPr/>
        </p:nvSpPr>
        <p:spPr>
          <a:xfrm>
            <a:off x="2320742" y="5604035"/>
            <a:ext cx="1152219" cy="299478"/>
          </a:xfrm>
          <a:prstGeom prst="roundRect">
            <a:avLst/>
          </a:prstGeom>
          <a:noFill/>
          <a:ln w="28575">
            <a:solidFill>
              <a:schemeClr val="accent1"/>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ja-JP" altLang="en-US" sz="1350" dirty="0">
              <a:latin typeface="BIZ UDPゴシック" panose="020B0400000000000000" pitchFamily="50" charset="-128"/>
              <a:ea typeface="BIZ UDPゴシック" panose="020B0400000000000000" pitchFamily="50" charset="-128"/>
            </a:endParaRPr>
          </a:p>
        </p:txBody>
      </p:sp>
      <p:pic>
        <p:nvPicPr>
          <p:cNvPr id="10" name="図 9" descr="背景パターン&#10;&#10;低い精度で自動的に生成された説明">
            <a:extLst>
              <a:ext uri="{FF2B5EF4-FFF2-40B4-BE49-F238E27FC236}">
                <a16:creationId xmlns:a16="http://schemas.microsoft.com/office/drawing/2014/main" id="{681F7F46-244C-4181-8C37-FCFE163925CC}"/>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2484" t="27035" r="67325" b="24696"/>
          <a:stretch/>
        </p:blipFill>
        <p:spPr>
          <a:xfrm>
            <a:off x="187147" y="226710"/>
            <a:ext cx="1266825" cy="441230"/>
          </a:xfrm>
          <a:prstGeom prst="rect">
            <a:avLst/>
          </a:prstGeom>
        </p:spPr>
      </p:pic>
      <p:sp>
        <p:nvSpPr>
          <p:cNvPr id="11" name="テキスト ボックス 10">
            <a:extLst>
              <a:ext uri="{FF2B5EF4-FFF2-40B4-BE49-F238E27FC236}">
                <a16:creationId xmlns:a16="http://schemas.microsoft.com/office/drawing/2014/main" id="{FE7B2A25-A7A3-E2CD-B50E-ECC162A0E3FC}"/>
              </a:ext>
            </a:extLst>
          </p:cNvPr>
          <p:cNvSpPr txBox="1"/>
          <p:nvPr/>
        </p:nvSpPr>
        <p:spPr>
          <a:xfrm>
            <a:off x="1579746" y="141927"/>
            <a:ext cx="5089743" cy="606438"/>
          </a:xfrm>
          <a:prstGeom prst="rect">
            <a:avLst/>
          </a:prstGeom>
          <a:noFill/>
        </p:spPr>
        <p:txBody>
          <a:bodyPr wrap="square" rtlCol="0" anchor="ctr">
            <a:noAutofit/>
          </a:bodyPr>
          <a:lstStyle/>
          <a:p>
            <a:r>
              <a:rPr lang="en-US" altLang="ja-JP" sz="2800" b="1" dirty="0">
                <a:latin typeface="BIZ UDPゴシック" panose="020B0400000000000000" pitchFamily="50" charset="-128"/>
                <a:ea typeface="BIZ UDPゴシック" panose="020B0400000000000000" pitchFamily="50" charset="-128"/>
              </a:rPr>
              <a:t>1</a:t>
            </a:r>
            <a:r>
              <a:rPr lang="ja-JP" altLang="en-US" sz="2800" b="1" dirty="0">
                <a:latin typeface="BIZ UDPゴシック" panose="020B0400000000000000" pitchFamily="50" charset="-128"/>
                <a:ea typeface="BIZ UDPゴシック" panose="020B0400000000000000" pitchFamily="50" charset="-128"/>
              </a:rPr>
              <a:t>．ログインについて</a:t>
            </a:r>
            <a:endParaRPr lang="en-US" altLang="ja-JP" sz="2800" b="1" dirty="0">
              <a:latin typeface="BIZ UDPゴシック" panose="020B0400000000000000" pitchFamily="50" charset="-128"/>
              <a:ea typeface="BIZ UDPゴシック" panose="020B0400000000000000" pitchFamily="50" charset="-128"/>
            </a:endParaRPr>
          </a:p>
        </p:txBody>
      </p:sp>
      <p:sp>
        <p:nvSpPr>
          <p:cNvPr id="13" name="スライド番号プレースホルダー 1">
            <a:extLst>
              <a:ext uri="{FF2B5EF4-FFF2-40B4-BE49-F238E27FC236}">
                <a16:creationId xmlns:a16="http://schemas.microsoft.com/office/drawing/2014/main" id="{8AD75287-F0C1-0022-EB28-90A78C94498D}"/>
              </a:ext>
            </a:extLst>
          </p:cNvPr>
          <p:cNvSpPr>
            <a:spLocks noGrp="1"/>
          </p:cNvSpPr>
          <p:nvPr>
            <p:ph type="sldNum" sz="quarter" idx="12"/>
          </p:nvPr>
        </p:nvSpPr>
        <p:spPr>
          <a:xfrm>
            <a:off x="4643022" y="6453062"/>
            <a:ext cx="7422952" cy="365125"/>
          </a:xfrm>
        </p:spPr>
        <p:txBody>
          <a:bodyPr/>
          <a:lstStyle/>
          <a:p>
            <a:fld id="{E3E87794-9C75-4303-BB96-6B4477704A76}" type="slidenum">
              <a:rPr kumimoji="1" lang="ja-JP" altLang="en-US" sz="900" smtClean="0"/>
              <a:t>6</a:t>
            </a:fld>
            <a:endParaRPr kumimoji="1" lang="ja-JP" altLang="en-US" sz="900" dirty="0"/>
          </a:p>
        </p:txBody>
      </p:sp>
      <p:sp>
        <p:nvSpPr>
          <p:cNvPr id="14" name="フッター プレースホルダー 4">
            <a:extLst>
              <a:ext uri="{FF2B5EF4-FFF2-40B4-BE49-F238E27FC236}">
                <a16:creationId xmlns:a16="http://schemas.microsoft.com/office/drawing/2014/main" id="{3C0EC534-C8BC-5BCB-9C5B-9DF0F30FF0BA}"/>
              </a:ext>
            </a:extLst>
          </p:cNvPr>
          <p:cNvSpPr>
            <a:spLocks noGrp="1"/>
          </p:cNvSpPr>
          <p:nvPr>
            <p:ph type="ftr" sz="quarter" idx="11"/>
          </p:nvPr>
        </p:nvSpPr>
        <p:spPr>
          <a:xfrm>
            <a:off x="3876675" y="6642099"/>
            <a:ext cx="8315325" cy="215901"/>
          </a:xfrm>
        </p:spPr>
        <p:txBody>
          <a:bodyPr/>
          <a:lstStyle/>
          <a:p>
            <a:pPr algn="r"/>
            <a:r>
              <a:rPr kumimoji="1" lang="en-US" altLang="ja-JP" sz="1000" dirty="0"/>
              <a:t>2024/04/21 ver2.2</a:t>
            </a:r>
            <a:r>
              <a:rPr kumimoji="1" lang="ja-JP" altLang="en-US" sz="1000" dirty="0"/>
              <a:t>　　　</a:t>
            </a:r>
            <a:r>
              <a:rPr kumimoji="1" lang="en-US" altLang="ja-JP" sz="1000" dirty="0"/>
              <a:t>©Japan System Techniques </a:t>
            </a:r>
            <a:r>
              <a:rPr kumimoji="1" lang="en-US" altLang="ja-JP" sz="1000" dirty="0" err="1"/>
              <a:t>Co.,Ltd</a:t>
            </a:r>
            <a:r>
              <a:rPr kumimoji="1" lang="en-US" altLang="ja-JP" sz="1000" dirty="0"/>
              <a:t>. All Rights Reserved.</a:t>
            </a:r>
            <a:endParaRPr kumimoji="1" lang="ja-JP" altLang="en-US" sz="1000" dirty="0"/>
          </a:p>
        </p:txBody>
      </p:sp>
    </p:spTree>
    <p:extLst>
      <p:ext uri="{BB962C8B-B14F-4D97-AF65-F5344CB8AC3E}">
        <p14:creationId xmlns:p14="http://schemas.microsoft.com/office/powerpoint/2010/main" val="21465792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759338"/>
            <a:ext cx="12192000" cy="111103"/>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テキスト ボックス 5">
            <a:extLst>
              <a:ext uri="{FF2B5EF4-FFF2-40B4-BE49-F238E27FC236}">
                <a16:creationId xmlns:a16="http://schemas.microsoft.com/office/drawing/2014/main" id="{9C963320-ABDF-448C-B923-2F11E799AF4C}"/>
              </a:ext>
            </a:extLst>
          </p:cNvPr>
          <p:cNvSpPr txBox="1"/>
          <p:nvPr/>
        </p:nvSpPr>
        <p:spPr>
          <a:xfrm>
            <a:off x="528320" y="954487"/>
            <a:ext cx="11165840" cy="300082"/>
          </a:xfrm>
          <a:prstGeom prst="rect">
            <a:avLst/>
          </a:prstGeom>
          <a:solidFill>
            <a:schemeClr val="accent1">
              <a:lumMod val="40000"/>
              <a:lumOff val="60000"/>
            </a:schemeClr>
          </a:solidFill>
        </p:spPr>
        <p:txBody>
          <a:bodyPr wrap="square" rtlCol="0">
            <a:spAutoFit/>
          </a:bodyPr>
          <a:lstStyle/>
          <a:p>
            <a:r>
              <a:rPr lang="en-US" altLang="ja-JP" sz="1350" dirty="0">
                <a:latin typeface="BIZ UDPゴシック" panose="020B0400000000000000" pitchFamily="50" charset="-128"/>
                <a:ea typeface="BIZ UDPゴシック" panose="020B0400000000000000" pitchFamily="50" charset="-128"/>
              </a:rPr>
              <a:t>1-7</a:t>
            </a:r>
            <a:r>
              <a:rPr lang="ja-JP" altLang="en-US" sz="1350" dirty="0">
                <a:latin typeface="BIZ UDPゴシック" panose="020B0400000000000000" pitchFamily="50" charset="-128"/>
                <a:ea typeface="BIZ UDPゴシック" panose="020B0400000000000000" pitchFamily="50" charset="-128"/>
              </a:rPr>
              <a:t>　ログインが完了すると、マイページへ遷移します</a:t>
            </a:r>
            <a:endParaRPr lang="ja-JP" altLang="en-US" sz="1350" dirty="0">
              <a:solidFill>
                <a:srgbClr val="FF0000"/>
              </a:solidFill>
              <a:latin typeface="BIZ UDPゴシック" panose="020B0400000000000000" pitchFamily="50" charset="-128"/>
              <a:ea typeface="BIZ UDPゴシック" panose="020B0400000000000000" pitchFamily="50" charset="-128"/>
            </a:endParaRPr>
          </a:p>
        </p:txBody>
      </p:sp>
      <p:pic>
        <p:nvPicPr>
          <p:cNvPr id="29" name="図 28" descr="背景パターン&#10;&#10;低い精度で自動的に生成された説明">
            <a:extLst>
              <a:ext uri="{FF2B5EF4-FFF2-40B4-BE49-F238E27FC236}">
                <a16:creationId xmlns:a16="http://schemas.microsoft.com/office/drawing/2014/main" id="{681F7F46-244C-4181-8C37-FCFE163925CC}"/>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2484" t="27035" r="67325" b="24696"/>
          <a:stretch/>
        </p:blipFill>
        <p:spPr>
          <a:xfrm>
            <a:off x="187147" y="226710"/>
            <a:ext cx="1266825" cy="441230"/>
          </a:xfrm>
          <a:prstGeom prst="rect">
            <a:avLst/>
          </a:prstGeom>
        </p:spPr>
      </p:pic>
      <p:sp>
        <p:nvSpPr>
          <p:cNvPr id="30" name="テキスト ボックス 29">
            <a:extLst>
              <a:ext uri="{FF2B5EF4-FFF2-40B4-BE49-F238E27FC236}">
                <a16:creationId xmlns:a16="http://schemas.microsoft.com/office/drawing/2014/main" id="{F41FD378-82B9-9D66-3438-046616ECB1B6}"/>
              </a:ext>
            </a:extLst>
          </p:cNvPr>
          <p:cNvSpPr txBox="1"/>
          <p:nvPr/>
        </p:nvSpPr>
        <p:spPr>
          <a:xfrm>
            <a:off x="1579746" y="141927"/>
            <a:ext cx="5089743" cy="606438"/>
          </a:xfrm>
          <a:prstGeom prst="rect">
            <a:avLst/>
          </a:prstGeom>
          <a:noFill/>
        </p:spPr>
        <p:txBody>
          <a:bodyPr wrap="square" rtlCol="0" anchor="ctr">
            <a:noAutofit/>
          </a:bodyPr>
          <a:lstStyle/>
          <a:p>
            <a:r>
              <a:rPr lang="en-US" altLang="ja-JP" sz="2800" b="1" dirty="0">
                <a:latin typeface="BIZ UDPゴシック" panose="020B0400000000000000" pitchFamily="50" charset="-128"/>
                <a:ea typeface="BIZ UDPゴシック" panose="020B0400000000000000" pitchFamily="50" charset="-128"/>
              </a:rPr>
              <a:t>1</a:t>
            </a:r>
            <a:r>
              <a:rPr lang="ja-JP" altLang="en-US" sz="2800" b="1" dirty="0">
                <a:latin typeface="BIZ UDPゴシック" panose="020B0400000000000000" pitchFamily="50" charset="-128"/>
                <a:ea typeface="BIZ UDPゴシック" panose="020B0400000000000000" pitchFamily="50" charset="-128"/>
              </a:rPr>
              <a:t>．ログインについて</a:t>
            </a:r>
            <a:endParaRPr lang="en-US" altLang="ja-JP" sz="2800" b="1" dirty="0">
              <a:latin typeface="BIZ UDPゴシック" panose="020B0400000000000000" pitchFamily="50" charset="-128"/>
              <a:ea typeface="BIZ UDPゴシック" panose="020B0400000000000000" pitchFamily="50" charset="-128"/>
            </a:endParaRPr>
          </a:p>
        </p:txBody>
      </p:sp>
      <p:sp>
        <p:nvSpPr>
          <p:cNvPr id="9" name="スライド番号プレースホルダー 1">
            <a:extLst>
              <a:ext uri="{FF2B5EF4-FFF2-40B4-BE49-F238E27FC236}">
                <a16:creationId xmlns:a16="http://schemas.microsoft.com/office/drawing/2014/main" id="{DF64F46E-65F3-8D0B-C27F-64AB88B1D49B}"/>
              </a:ext>
            </a:extLst>
          </p:cNvPr>
          <p:cNvSpPr>
            <a:spLocks noGrp="1"/>
          </p:cNvSpPr>
          <p:nvPr>
            <p:ph type="sldNum" sz="quarter" idx="12"/>
          </p:nvPr>
        </p:nvSpPr>
        <p:spPr>
          <a:xfrm>
            <a:off x="4643022" y="6453062"/>
            <a:ext cx="7422952" cy="365125"/>
          </a:xfrm>
        </p:spPr>
        <p:txBody>
          <a:bodyPr/>
          <a:lstStyle/>
          <a:p>
            <a:fld id="{E3E87794-9C75-4303-BB96-6B4477704A76}" type="slidenum">
              <a:rPr kumimoji="1" lang="ja-JP" altLang="en-US" sz="900" smtClean="0"/>
              <a:t>7</a:t>
            </a:fld>
            <a:endParaRPr kumimoji="1" lang="ja-JP" altLang="en-US" sz="900" dirty="0"/>
          </a:p>
        </p:txBody>
      </p:sp>
      <p:sp>
        <p:nvSpPr>
          <p:cNvPr id="10" name="フッター プレースホルダー 4">
            <a:extLst>
              <a:ext uri="{FF2B5EF4-FFF2-40B4-BE49-F238E27FC236}">
                <a16:creationId xmlns:a16="http://schemas.microsoft.com/office/drawing/2014/main" id="{4423A231-29E0-B991-553F-0D948B220CEC}"/>
              </a:ext>
            </a:extLst>
          </p:cNvPr>
          <p:cNvSpPr>
            <a:spLocks noGrp="1"/>
          </p:cNvSpPr>
          <p:nvPr>
            <p:ph type="ftr" sz="quarter" idx="11"/>
          </p:nvPr>
        </p:nvSpPr>
        <p:spPr>
          <a:xfrm>
            <a:off x="3876675" y="6642099"/>
            <a:ext cx="8315325" cy="215901"/>
          </a:xfrm>
        </p:spPr>
        <p:txBody>
          <a:bodyPr/>
          <a:lstStyle/>
          <a:p>
            <a:pPr algn="r"/>
            <a:r>
              <a:rPr kumimoji="1" lang="en-US" altLang="ja-JP" sz="1000" dirty="0"/>
              <a:t>2024/04/21 ver2.2</a:t>
            </a:r>
            <a:r>
              <a:rPr kumimoji="1" lang="ja-JP" altLang="en-US" sz="1000" dirty="0"/>
              <a:t>　　　</a:t>
            </a:r>
            <a:r>
              <a:rPr kumimoji="1" lang="en-US" altLang="ja-JP" sz="1000" dirty="0"/>
              <a:t>©Japan System Techniques </a:t>
            </a:r>
            <a:r>
              <a:rPr kumimoji="1" lang="en-US" altLang="ja-JP" sz="1000" dirty="0" err="1"/>
              <a:t>Co.,Ltd</a:t>
            </a:r>
            <a:r>
              <a:rPr kumimoji="1" lang="en-US" altLang="ja-JP" sz="1000" dirty="0"/>
              <a:t>. All Rights Reserved.</a:t>
            </a:r>
            <a:endParaRPr kumimoji="1" lang="ja-JP" altLang="en-US" sz="1000" dirty="0"/>
          </a:p>
        </p:txBody>
      </p:sp>
      <p:pic>
        <p:nvPicPr>
          <p:cNvPr id="11" name="図 10">
            <a:extLst>
              <a:ext uri="{FF2B5EF4-FFF2-40B4-BE49-F238E27FC236}">
                <a16:creationId xmlns:a16="http://schemas.microsoft.com/office/drawing/2014/main" id="{E9E3835B-5535-7D0D-9EC8-F722B9B934FB}"/>
              </a:ext>
            </a:extLst>
          </p:cNvPr>
          <p:cNvPicPr>
            <a:picLocks noChangeAspect="1"/>
          </p:cNvPicPr>
          <p:nvPr/>
        </p:nvPicPr>
        <p:blipFill>
          <a:blip r:embed="rId3"/>
          <a:stretch>
            <a:fillRect/>
          </a:stretch>
        </p:blipFill>
        <p:spPr>
          <a:xfrm>
            <a:off x="1786502" y="1387577"/>
            <a:ext cx="8649476" cy="5025672"/>
          </a:xfrm>
          <a:prstGeom prst="rect">
            <a:avLst/>
          </a:prstGeom>
          <a:ln>
            <a:solidFill>
              <a:schemeClr val="tx1"/>
            </a:solidFill>
          </a:ln>
        </p:spPr>
      </p:pic>
    </p:spTree>
    <p:extLst>
      <p:ext uri="{BB962C8B-B14F-4D97-AF65-F5344CB8AC3E}">
        <p14:creationId xmlns:p14="http://schemas.microsoft.com/office/powerpoint/2010/main" val="82022260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62E770AB76933C4684DF6A9256DB67FA" ma:contentTypeVersion="13" ma:contentTypeDescription="新しいドキュメントを作成します。" ma:contentTypeScope="" ma:versionID="0037fe962a067714b30e49568599c020">
  <xsd:schema xmlns:xsd="http://www.w3.org/2001/XMLSchema" xmlns:xs="http://www.w3.org/2001/XMLSchema" xmlns:p="http://schemas.microsoft.com/office/2006/metadata/properties" xmlns:ns2="0549cc73-ba55-4c1f-8470-29898c8a5fe3" xmlns:ns3="d4d61527-1fcf-44fd-9ccd-8cea16ee9b0b" targetNamespace="http://schemas.microsoft.com/office/2006/metadata/properties" ma:root="true" ma:fieldsID="e8f5c53f6ae69891479e2a22287946a2" ns2:_="" ns3:_="">
    <xsd:import namespace="0549cc73-ba55-4c1f-8470-29898c8a5fe3"/>
    <xsd:import namespace="d4d61527-1fcf-44fd-9ccd-8cea16ee9b0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element ref="ns2:MediaServiceObjectDetectorVersions" minOccurs="0"/>
                <xsd:element ref="ns2:MediaServiceGenerationTime" minOccurs="0"/>
                <xsd:element ref="ns2:MediaServiceEventHashCode" minOccurs="0"/>
                <xsd:element ref="ns2:MediaServiceSearchProperties" minOccurs="0"/>
                <xsd:element ref="ns2:lcf76f155ced4ddcb4097134ff3c332f"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549cc73-ba55-4c1f-8470-29898c8a5fe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SearchProperties" ma:index="17" nillable="true" ma:displayName="MediaServiceSearchProperties" ma:hidden="true" ma:internalName="MediaServiceSearchProperties" ma:readOnly="true">
      <xsd:simpleType>
        <xsd:restriction base="dms:Note"/>
      </xsd:simpleType>
    </xsd:element>
    <xsd:element name="lcf76f155ced4ddcb4097134ff3c332f" ma:index="19" nillable="true" ma:taxonomy="true" ma:internalName="lcf76f155ced4ddcb4097134ff3c332f" ma:taxonomyFieldName="MediaServiceImageTags" ma:displayName="画像タグ" ma:readOnly="false" ma:fieldId="{5cf76f15-5ced-4ddc-b409-7134ff3c332f}" ma:taxonomyMulti="true" ma:sspId="7c663f3d-1ec0-401e-8567-e337f3d4efd3"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4d61527-1fcf-44fd-9ccd-8cea16ee9b0b" elementFormDefault="qualified">
    <xsd:import namespace="http://schemas.microsoft.com/office/2006/documentManagement/types"/>
    <xsd:import namespace="http://schemas.microsoft.com/office/infopath/2007/PartnerControls"/>
    <xsd:element name="SharedWithUsers" ma:index="12"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549cc73-ba55-4c1f-8470-29898c8a5fe3">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744527B-7565-4735-B937-95B57375A59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549cc73-ba55-4c1f-8470-29898c8a5fe3"/>
    <ds:schemaRef ds:uri="d4d61527-1fcf-44fd-9ccd-8cea16ee9b0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EA794C6-C203-4DC2-B779-10574CD73526}">
  <ds:schemaRefs>
    <ds:schemaRef ds:uri="http://schemas.microsoft.com/sharepoint/v3/contenttype/forms"/>
  </ds:schemaRefs>
</ds:datastoreItem>
</file>

<file path=customXml/itemProps3.xml><?xml version="1.0" encoding="utf-8"?>
<ds:datastoreItem xmlns:ds="http://schemas.openxmlformats.org/officeDocument/2006/customXml" ds:itemID="{EC7D7C94-8355-4964-8074-D1C3EF5C2CAD}">
  <ds:schemaRefs>
    <ds:schemaRef ds:uri="0549cc73-ba55-4c1f-8470-29898c8a5fe3"/>
    <ds:schemaRef ds:uri="http://purl.org/dc/terms/"/>
    <ds:schemaRef ds:uri="http://schemas.microsoft.com/office/2006/documentManagement/types"/>
    <ds:schemaRef ds:uri="http://schemas.microsoft.com/office/infopath/2007/PartnerControls"/>
    <ds:schemaRef ds:uri="http://purl.org/dc/elements/1.1/"/>
    <ds:schemaRef ds:uri="http://purl.org/dc/dcmitype/"/>
    <ds:schemaRef ds:uri="http://schemas.microsoft.com/office/2006/metadata/properties"/>
    <ds:schemaRef ds:uri="http://schemas.openxmlformats.org/package/2006/metadata/core-properties"/>
    <ds:schemaRef ds:uri="d4d61527-1fcf-44fd-9ccd-8cea16ee9b0b"/>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1832</Words>
  <Application>Microsoft Office PowerPoint</Application>
  <PresentationFormat>ワイド画面</PresentationFormat>
  <Paragraphs>83</Paragraphs>
  <Slides>7</Slides>
  <Notes>5</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7</vt:i4>
      </vt:variant>
    </vt:vector>
  </HeadingPairs>
  <TitlesOfParts>
    <vt:vector size="14" baseType="lpstr">
      <vt:lpstr>BIZ UDPゴシック</vt:lpstr>
      <vt:lpstr>Meiryo UI</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MATSUNAGA Nobuhiko</dc:creator>
  <cp:lastModifiedBy>MATSUNAGA Nobuhiko</cp:lastModifiedBy>
  <cp:revision>13</cp:revision>
  <dcterms:created xsi:type="dcterms:W3CDTF">2023-04-28T00:29:21Z</dcterms:created>
  <dcterms:modified xsi:type="dcterms:W3CDTF">2025-08-26T01:03:22Z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0x01010062E770AB76933C4684DF6A9256DB67FA</vt:lpwstr>
  </property>
</Properties>
</file>